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3"/>
  </p:notesMasterIdLst>
  <p:sldIdLst>
    <p:sldId id="256" r:id="rId2"/>
    <p:sldId id="305" r:id="rId3"/>
    <p:sldId id="314" r:id="rId4"/>
    <p:sldId id="306" r:id="rId5"/>
    <p:sldId id="316" r:id="rId6"/>
    <p:sldId id="317" r:id="rId7"/>
    <p:sldId id="318" r:id="rId8"/>
    <p:sldId id="319" r:id="rId9"/>
    <p:sldId id="308" r:id="rId10"/>
    <p:sldId id="325" r:id="rId11"/>
    <p:sldId id="326" r:id="rId12"/>
    <p:sldId id="327" r:id="rId13"/>
    <p:sldId id="328" r:id="rId14"/>
    <p:sldId id="334" r:id="rId15"/>
    <p:sldId id="329" r:id="rId16"/>
    <p:sldId id="330" r:id="rId17"/>
    <p:sldId id="331" r:id="rId18"/>
    <p:sldId id="332" r:id="rId19"/>
    <p:sldId id="309" r:id="rId20"/>
    <p:sldId id="407" r:id="rId21"/>
    <p:sldId id="408" r:id="rId22"/>
    <p:sldId id="409" r:id="rId23"/>
    <p:sldId id="410" r:id="rId24"/>
    <p:sldId id="310" r:id="rId25"/>
    <p:sldId id="338" r:id="rId26"/>
    <p:sldId id="339" r:id="rId27"/>
    <p:sldId id="340" r:id="rId28"/>
    <p:sldId id="311" r:id="rId29"/>
    <p:sldId id="375" r:id="rId30"/>
    <p:sldId id="341" r:id="rId31"/>
    <p:sldId id="362" r:id="rId32"/>
    <p:sldId id="342" r:id="rId33"/>
    <p:sldId id="363" r:id="rId34"/>
    <p:sldId id="343" r:id="rId35"/>
    <p:sldId id="361" r:id="rId36"/>
    <p:sldId id="344" r:id="rId37"/>
    <p:sldId id="364" r:id="rId38"/>
    <p:sldId id="345" r:id="rId39"/>
    <p:sldId id="365" r:id="rId40"/>
    <p:sldId id="346" r:id="rId41"/>
    <p:sldId id="366" r:id="rId42"/>
    <p:sldId id="347" r:id="rId43"/>
    <p:sldId id="367" r:id="rId44"/>
    <p:sldId id="348" r:id="rId45"/>
    <p:sldId id="368" r:id="rId46"/>
    <p:sldId id="349" r:id="rId47"/>
    <p:sldId id="369" r:id="rId48"/>
    <p:sldId id="350" r:id="rId49"/>
    <p:sldId id="370" r:id="rId50"/>
    <p:sldId id="351" r:id="rId51"/>
    <p:sldId id="371" r:id="rId52"/>
    <p:sldId id="373" r:id="rId53"/>
    <p:sldId id="372" r:id="rId54"/>
    <p:sldId id="352" r:id="rId55"/>
    <p:sldId id="374" r:id="rId56"/>
    <p:sldId id="376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95" r:id="rId65"/>
    <p:sldId id="386" r:id="rId66"/>
    <p:sldId id="396" r:id="rId67"/>
    <p:sldId id="387" r:id="rId68"/>
    <p:sldId id="397" r:id="rId69"/>
    <p:sldId id="398" r:id="rId70"/>
    <p:sldId id="388" r:id="rId71"/>
    <p:sldId id="399" r:id="rId72"/>
    <p:sldId id="389" r:id="rId73"/>
    <p:sldId id="400" r:id="rId74"/>
    <p:sldId id="390" r:id="rId75"/>
    <p:sldId id="401" r:id="rId76"/>
    <p:sldId id="391" r:id="rId77"/>
    <p:sldId id="402" r:id="rId78"/>
    <p:sldId id="392" r:id="rId79"/>
    <p:sldId id="403" r:id="rId80"/>
    <p:sldId id="377" r:id="rId81"/>
    <p:sldId id="393" r:id="rId82"/>
    <p:sldId id="404" r:id="rId83"/>
    <p:sldId id="378" r:id="rId84"/>
    <p:sldId id="405" r:id="rId85"/>
    <p:sldId id="406" r:id="rId86"/>
    <p:sldId id="313" r:id="rId87"/>
    <p:sldId id="320" r:id="rId88"/>
    <p:sldId id="321" r:id="rId89"/>
    <p:sldId id="322" r:id="rId90"/>
    <p:sldId id="323" r:id="rId91"/>
    <p:sldId id="324" r:id="rId92"/>
    <p:sldId id="335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15" r:id="rId10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mbria Math" panose="02040503050406030204" pitchFamily="18" charset="0"/>
      <p:regular r:id="rId108"/>
    </p:embeddedFont>
    <p:embeddedFont>
      <p:font typeface="Montserrat" panose="00000500000000000000" pitchFamily="2" charset="0"/>
      <p:regular r:id="rId109"/>
      <p:bold r:id="rId110"/>
      <p:italic r:id="rId111"/>
      <p:boldItalic r:id="rId112"/>
    </p:embeddedFont>
    <p:embeddedFont>
      <p:font typeface="Montserrat ExtraBold" panose="00000900000000000000" pitchFamily="2" charset="0"/>
      <p:bold r:id="rId113"/>
      <p:boldItalic r:id="rId114"/>
    </p:embeddedFont>
    <p:embeddedFont>
      <p:font typeface="Montserrat ExtraLight" panose="00000300000000000000" pitchFamily="2" charset="0"/>
      <p:regular r:id="rId115"/>
      <p:bold r:id="rId116"/>
      <p:italic r:id="rId117"/>
      <p:boldItalic r:id="rId118"/>
    </p:embeddedFont>
    <p:embeddedFont>
      <p:font typeface="Montserrat Medium" panose="00000600000000000000" pitchFamily="2" charset="0"/>
      <p:regular r:id="rId119"/>
      <p:bold r:id="rId120"/>
      <p:italic r:id="rId121"/>
      <p:boldItalic r:id="rId1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na P" initials="AP" lastIdx="1" clrIdx="0">
    <p:extLst>
      <p:ext uri="{19B8F6BF-5375-455C-9EA6-DF929625EA0E}">
        <p15:presenceInfo xmlns:p15="http://schemas.microsoft.com/office/powerpoint/2012/main" userId="b6ca9d4d880b26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17B54F-C56C-4C78-BFE6-0DD6A2ECE516}">
  <a:tblStyle styleId="{5417B54F-C56C-4C78-BFE6-0DD6A2ECE5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3062" autoAdjust="0"/>
    <p:restoredTop sz="71258" autoAdjust="0"/>
  </p:normalViewPr>
  <p:slideViewPr>
    <p:cSldViewPr snapToGrid="0">
      <p:cViewPr varScale="1">
        <p:scale>
          <a:sx n="108" d="100"/>
          <a:sy n="108" d="100"/>
        </p:scale>
        <p:origin x="125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41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113" Type="http://schemas.openxmlformats.org/officeDocument/2006/relationships/font" Target="fonts/font10.fntdata"/><Relationship Id="rId118" Type="http://schemas.openxmlformats.org/officeDocument/2006/relationships/font" Target="fonts/font15.fntdata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116" Type="http://schemas.openxmlformats.org/officeDocument/2006/relationships/font" Target="fonts/font13.fntdata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font" Target="fonts/font11.fntdata"/><Relationship Id="rId119" Type="http://schemas.openxmlformats.org/officeDocument/2006/relationships/font" Target="fonts/font16.fntdata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font" Target="fonts/font17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a P" userId="b6ca9d4d880b2687" providerId="LiveId" clId="{2928DC94-6F5B-40FA-8E55-196A93DD97DE}"/>
    <pc:docChg chg="undo redo custSel addSld delSld modSld sldOrd">
      <pc:chgData name="Amina P" userId="b6ca9d4d880b2687" providerId="LiveId" clId="{2928DC94-6F5B-40FA-8E55-196A93DD97DE}" dt="2023-01-15T22:28:56.687" v="940"/>
      <pc:docMkLst>
        <pc:docMk/>
      </pc:docMkLst>
      <pc:sldChg chg="modTransition">
        <pc:chgData name="Amina P" userId="b6ca9d4d880b2687" providerId="LiveId" clId="{2928DC94-6F5B-40FA-8E55-196A93DD97DE}" dt="2023-01-15T21:35:56.200" v="85"/>
        <pc:sldMkLst>
          <pc:docMk/>
          <pc:sldMk cId="4225035067" sldId="305"/>
        </pc:sldMkLst>
      </pc:sldChg>
      <pc:sldChg chg="modTransition">
        <pc:chgData name="Amina P" userId="b6ca9d4d880b2687" providerId="LiveId" clId="{2928DC94-6F5B-40FA-8E55-196A93DD97DE}" dt="2023-01-15T21:36:05.121" v="87"/>
        <pc:sldMkLst>
          <pc:docMk/>
          <pc:sldMk cId="3750901830" sldId="306"/>
        </pc:sldMkLst>
      </pc:sldChg>
      <pc:sldChg chg="modTransition">
        <pc:chgData name="Amina P" userId="b6ca9d4d880b2687" providerId="LiveId" clId="{2928DC94-6F5B-40FA-8E55-196A93DD97DE}" dt="2023-01-15T21:37:05.622" v="139"/>
        <pc:sldMkLst>
          <pc:docMk/>
          <pc:sldMk cId="3161890104" sldId="307"/>
        </pc:sldMkLst>
      </pc:sldChg>
      <pc:sldChg chg="modTransition">
        <pc:chgData name="Amina P" userId="b6ca9d4d880b2687" providerId="LiveId" clId="{2928DC94-6F5B-40FA-8E55-196A93DD97DE}" dt="2023-01-15T21:36:11.821" v="92"/>
        <pc:sldMkLst>
          <pc:docMk/>
          <pc:sldMk cId="787107597" sldId="308"/>
        </pc:sldMkLst>
      </pc:sldChg>
      <pc:sldChg chg="modTransition">
        <pc:chgData name="Amina P" userId="b6ca9d4d880b2687" providerId="LiveId" clId="{2928DC94-6F5B-40FA-8E55-196A93DD97DE}" dt="2023-01-15T21:36:30.704" v="104"/>
        <pc:sldMkLst>
          <pc:docMk/>
          <pc:sldMk cId="3559929906" sldId="309"/>
        </pc:sldMkLst>
      </pc:sldChg>
      <pc:sldChg chg="modTransition">
        <pc:chgData name="Amina P" userId="b6ca9d4d880b2687" providerId="LiveId" clId="{2928DC94-6F5B-40FA-8E55-196A93DD97DE}" dt="2023-01-15T21:36:32.470" v="106"/>
        <pc:sldMkLst>
          <pc:docMk/>
          <pc:sldMk cId="3798520012" sldId="310"/>
        </pc:sldMkLst>
      </pc:sldChg>
      <pc:sldChg chg="modTransition">
        <pc:chgData name="Amina P" userId="b6ca9d4d880b2687" providerId="LiveId" clId="{2928DC94-6F5B-40FA-8E55-196A93DD97DE}" dt="2023-01-15T21:36:36.176" v="110"/>
        <pc:sldMkLst>
          <pc:docMk/>
          <pc:sldMk cId="1157459628" sldId="311"/>
        </pc:sldMkLst>
      </pc:sldChg>
      <pc:sldChg chg="modTransition">
        <pc:chgData name="Amina P" userId="b6ca9d4d880b2687" providerId="LiveId" clId="{2928DC94-6F5B-40FA-8E55-196A93DD97DE}" dt="2023-01-15T21:36:47.787" v="123"/>
        <pc:sldMkLst>
          <pc:docMk/>
          <pc:sldMk cId="2746033451" sldId="313"/>
        </pc:sldMkLst>
      </pc:sldChg>
      <pc:sldChg chg="modTransition">
        <pc:chgData name="Amina P" userId="b6ca9d4d880b2687" providerId="LiveId" clId="{2928DC94-6F5B-40FA-8E55-196A93DD97DE}" dt="2023-01-15T21:36:00.279" v="86"/>
        <pc:sldMkLst>
          <pc:docMk/>
          <pc:sldMk cId="2090994784" sldId="314"/>
        </pc:sldMkLst>
      </pc:sldChg>
      <pc:sldChg chg="modSp mod modTransition">
        <pc:chgData name="Amina P" userId="b6ca9d4d880b2687" providerId="LiveId" clId="{2928DC94-6F5B-40FA-8E55-196A93DD97DE}" dt="2023-01-15T21:44:15" v="201" actId="20577"/>
        <pc:sldMkLst>
          <pc:docMk/>
          <pc:sldMk cId="2328686159" sldId="315"/>
        </pc:sldMkLst>
        <pc:spChg chg="mod">
          <ac:chgData name="Amina P" userId="b6ca9d4d880b2687" providerId="LiveId" clId="{2928DC94-6F5B-40FA-8E55-196A93DD97DE}" dt="2023-01-15T21:44:15" v="201" actId="20577"/>
          <ac:spMkLst>
            <pc:docMk/>
            <pc:sldMk cId="2328686159" sldId="315"/>
            <ac:spMk id="2160" creationId="{00000000-0000-0000-0000-000000000000}"/>
          </ac:spMkLst>
        </pc:spChg>
      </pc:sldChg>
      <pc:sldChg chg="modTransition">
        <pc:chgData name="Amina P" userId="b6ca9d4d880b2687" providerId="LiveId" clId="{2928DC94-6F5B-40FA-8E55-196A93DD97DE}" dt="2023-01-15T21:36:07.102" v="88"/>
        <pc:sldMkLst>
          <pc:docMk/>
          <pc:sldMk cId="327618265" sldId="316"/>
        </pc:sldMkLst>
      </pc:sldChg>
      <pc:sldChg chg="modTransition">
        <pc:chgData name="Amina P" userId="b6ca9d4d880b2687" providerId="LiveId" clId="{2928DC94-6F5B-40FA-8E55-196A93DD97DE}" dt="2023-01-15T21:36:08.213" v="89"/>
        <pc:sldMkLst>
          <pc:docMk/>
          <pc:sldMk cId="2339465719" sldId="317"/>
        </pc:sldMkLst>
      </pc:sldChg>
      <pc:sldChg chg="modTransition">
        <pc:chgData name="Amina P" userId="b6ca9d4d880b2687" providerId="LiveId" clId="{2928DC94-6F5B-40FA-8E55-196A93DD97DE}" dt="2023-01-15T21:36:09.555" v="90"/>
        <pc:sldMkLst>
          <pc:docMk/>
          <pc:sldMk cId="3473827527" sldId="318"/>
        </pc:sldMkLst>
      </pc:sldChg>
      <pc:sldChg chg="modTransition">
        <pc:chgData name="Amina P" userId="b6ca9d4d880b2687" providerId="LiveId" clId="{2928DC94-6F5B-40FA-8E55-196A93DD97DE}" dt="2023-01-15T21:36:10.637" v="91"/>
        <pc:sldMkLst>
          <pc:docMk/>
          <pc:sldMk cId="270509671" sldId="319"/>
        </pc:sldMkLst>
      </pc:sldChg>
      <pc:sldChg chg="modTransition">
        <pc:chgData name="Amina P" userId="b6ca9d4d880b2687" providerId="LiveId" clId="{2928DC94-6F5B-40FA-8E55-196A93DD97DE}" dt="2023-01-15T21:36:48.721" v="124"/>
        <pc:sldMkLst>
          <pc:docMk/>
          <pc:sldMk cId="1038025557" sldId="320"/>
        </pc:sldMkLst>
      </pc:sldChg>
      <pc:sldChg chg="modTransition">
        <pc:chgData name="Amina P" userId="b6ca9d4d880b2687" providerId="LiveId" clId="{2928DC94-6F5B-40FA-8E55-196A93DD97DE}" dt="2023-01-15T21:36:49.573" v="125"/>
        <pc:sldMkLst>
          <pc:docMk/>
          <pc:sldMk cId="2290327907" sldId="321"/>
        </pc:sldMkLst>
      </pc:sldChg>
      <pc:sldChg chg="modTransition">
        <pc:chgData name="Amina P" userId="b6ca9d4d880b2687" providerId="LiveId" clId="{2928DC94-6F5B-40FA-8E55-196A93DD97DE}" dt="2023-01-15T21:36:50.420" v="126"/>
        <pc:sldMkLst>
          <pc:docMk/>
          <pc:sldMk cId="3779379750" sldId="322"/>
        </pc:sldMkLst>
      </pc:sldChg>
      <pc:sldChg chg="modTransition">
        <pc:chgData name="Amina P" userId="b6ca9d4d880b2687" providerId="LiveId" clId="{2928DC94-6F5B-40FA-8E55-196A93DD97DE}" dt="2023-01-15T21:36:51.217" v="127"/>
        <pc:sldMkLst>
          <pc:docMk/>
          <pc:sldMk cId="188845425" sldId="323"/>
        </pc:sldMkLst>
      </pc:sldChg>
      <pc:sldChg chg="modTransition">
        <pc:chgData name="Amina P" userId="b6ca9d4d880b2687" providerId="LiveId" clId="{2928DC94-6F5B-40FA-8E55-196A93DD97DE}" dt="2023-01-15T21:36:52.111" v="128"/>
        <pc:sldMkLst>
          <pc:docMk/>
          <pc:sldMk cId="878901348" sldId="324"/>
        </pc:sldMkLst>
      </pc:sldChg>
      <pc:sldChg chg="modTransition">
        <pc:chgData name="Amina P" userId="b6ca9d4d880b2687" providerId="LiveId" clId="{2928DC94-6F5B-40FA-8E55-196A93DD97DE}" dt="2023-01-15T21:36:13.459" v="93"/>
        <pc:sldMkLst>
          <pc:docMk/>
          <pc:sldMk cId="2572845646" sldId="325"/>
        </pc:sldMkLst>
      </pc:sldChg>
      <pc:sldChg chg="modSp mod modTransition">
        <pc:chgData name="Amina P" userId="b6ca9d4d880b2687" providerId="LiveId" clId="{2928DC94-6F5B-40FA-8E55-196A93DD97DE}" dt="2023-01-15T21:36:14.810" v="94"/>
        <pc:sldMkLst>
          <pc:docMk/>
          <pc:sldMk cId="2497610846" sldId="326"/>
        </pc:sldMkLst>
        <pc:grpChg chg="mod">
          <ac:chgData name="Amina P" userId="b6ca9d4d880b2687" providerId="LiveId" clId="{2928DC94-6F5B-40FA-8E55-196A93DD97DE}" dt="2023-01-15T21:23:28.427" v="1" actId="14100"/>
          <ac:grpSpMkLst>
            <pc:docMk/>
            <pc:sldMk cId="2497610846" sldId="326"/>
            <ac:grpSpMk id="2104" creationId="{AAEA6BC8-07D8-71E3-0F1D-3DD5E28A1F67}"/>
          </ac:grpSpMkLst>
        </pc:grpChg>
        <pc:grpChg chg="mod">
          <ac:chgData name="Amina P" userId="b6ca9d4d880b2687" providerId="LiveId" clId="{2928DC94-6F5B-40FA-8E55-196A93DD97DE}" dt="2023-01-15T21:23:24.030" v="0" actId="14100"/>
          <ac:grpSpMkLst>
            <pc:docMk/>
            <pc:sldMk cId="2497610846" sldId="326"/>
            <ac:grpSpMk id="2110" creationId="{02EF582D-D88F-075D-5602-77E167643FE3}"/>
          </ac:grpSpMkLst>
        </pc:grpChg>
      </pc:sldChg>
      <pc:sldChg chg="modTransition">
        <pc:chgData name="Amina P" userId="b6ca9d4d880b2687" providerId="LiveId" clId="{2928DC94-6F5B-40FA-8E55-196A93DD97DE}" dt="2023-01-15T21:36:16.418" v="95"/>
        <pc:sldMkLst>
          <pc:docMk/>
          <pc:sldMk cId="2693906987" sldId="327"/>
        </pc:sldMkLst>
      </pc:sldChg>
      <pc:sldChg chg="modTransition">
        <pc:chgData name="Amina P" userId="b6ca9d4d880b2687" providerId="LiveId" clId="{2928DC94-6F5B-40FA-8E55-196A93DD97DE}" dt="2023-01-15T21:36:18.207" v="96"/>
        <pc:sldMkLst>
          <pc:docMk/>
          <pc:sldMk cId="2016393083" sldId="328"/>
        </pc:sldMkLst>
      </pc:sldChg>
      <pc:sldChg chg="modTransition">
        <pc:chgData name="Amina P" userId="b6ca9d4d880b2687" providerId="LiveId" clId="{2928DC94-6F5B-40FA-8E55-196A93DD97DE}" dt="2023-01-15T21:36:26.853" v="100"/>
        <pc:sldMkLst>
          <pc:docMk/>
          <pc:sldMk cId="1113301158" sldId="329"/>
        </pc:sldMkLst>
      </pc:sldChg>
      <pc:sldChg chg="modTransition">
        <pc:chgData name="Amina P" userId="b6ca9d4d880b2687" providerId="LiveId" clId="{2928DC94-6F5B-40FA-8E55-196A93DD97DE}" dt="2023-01-15T21:36:27.838" v="101"/>
        <pc:sldMkLst>
          <pc:docMk/>
          <pc:sldMk cId="2702164804" sldId="330"/>
        </pc:sldMkLst>
      </pc:sldChg>
      <pc:sldChg chg="modTransition">
        <pc:chgData name="Amina P" userId="b6ca9d4d880b2687" providerId="LiveId" clId="{2928DC94-6F5B-40FA-8E55-196A93DD97DE}" dt="2023-01-15T21:36:28.859" v="102"/>
        <pc:sldMkLst>
          <pc:docMk/>
          <pc:sldMk cId="2614629641" sldId="331"/>
        </pc:sldMkLst>
      </pc:sldChg>
      <pc:sldChg chg="modTransition">
        <pc:chgData name="Amina P" userId="b6ca9d4d880b2687" providerId="LiveId" clId="{2928DC94-6F5B-40FA-8E55-196A93DD97DE}" dt="2023-01-15T21:36:29.790" v="103"/>
        <pc:sldMkLst>
          <pc:docMk/>
          <pc:sldMk cId="1341308191" sldId="332"/>
        </pc:sldMkLst>
      </pc:sldChg>
      <pc:sldChg chg="modTransition">
        <pc:chgData name="Amina P" userId="b6ca9d4d880b2687" providerId="LiveId" clId="{2928DC94-6F5B-40FA-8E55-196A93DD97DE}" dt="2023-01-15T21:36:25.308" v="99"/>
        <pc:sldMkLst>
          <pc:docMk/>
          <pc:sldMk cId="1296224231" sldId="334"/>
        </pc:sldMkLst>
      </pc:sldChg>
      <pc:sldChg chg="modTransition">
        <pc:chgData name="Amina P" userId="b6ca9d4d880b2687" providerId="LiveId" clId="{2928DC94-6F5B-40FA-8E55-196A93DD97DE}" dt="2023-01-15T21:36:53.064" v="129"/>
        <pc:sldMkLst>
          <pc:docMk/>
          <pc:sldMk cId="4197426686" sldId="335"/>
        </pc:sldMkLst>
      </pc:sldChg>
      <pc:sldChg chg="modTransition">
        <pc:chgData name="Amina P" userId="b6ca9d4d880b2687" providerId="LiveId" clId="{2928DC94-6F5B-40FA-8E55-196A93DD97DE}" dt="2023-01-15T21:36:31.508" v="105"/>
        <pc:sldMkLst>
          <pc:docMk/>
          <pc:sldMk cId="2649951421" sldId="337"/>
        </pc:sldMkLst>
      </pc:sldChg>
      <pc:sldChg chg="modTransition">
        <pc:chgData name="Amina P" userId="b6ca9d4d880b2687" providerId="LiveId" clId="{2928DC94-6F5B-40FA-8E55-196A93DD97DE}" dt="2023-01-15T21:36:33.434" v="107"/>
        <pc:sldMkLst>
          <pc:docMk/>
          <pc:sldMk cId="3145719863" sldId="338"/>
        </pc:sldMkLst>
      </pc:sldChg>
      <pc:sldChg chg="modTransition">
        <pc:chgData name="Amina P" userId="b6ca9d4d880b2687" providerId="LiveId" clId="{2928DC94-6F5B-40FA-8E55-196A93DD97DE}" dt="2023-01-15T21:36:34.351" v="108"/>
        <pc:sldMkLst>
          <pc:docMk/>
          <pc:sldMk cId="1801245248" sldId="339"/>
        </pc:sldMkLst>
      </pc:sldChg>
      <pc:sldChg chg="modTransition">
        <pc:chgData name="Amina P" userId="b6ca9d4d880b2687" providerId="LiveId" clId="{2928DC94-6F5B-40FA-8E55-196A93DD97DE}" dt="2023-01-15T21:36:35.227" v="109"/>
        <pc:sldMkLst>
          <pc:docMk/>
          <pc:sldMk cId="1517194368" sldId="340"/>
        </pc:sldMkLst>
      </pc:sldChg>
      <pc:sldChg chg="modTransition">
        <pc:chgData name="Amina P" userId="b6ca9d4d880b2687" providerId="LiveId" clId="{2928DC94-6F5B-40FA-8E55-196A93DD97DE}" dt="2023-01-15T21:36:37.080" v="111"/>
        <pc:sldMkLst>
          <pc:docMk/>
          <pc:sldMk cId="721469142" sldId="341"/>
        </pc:sldMkLst>
      </pc:sldChg>
      <pc:sldChg chg="modTransition">
        <pc:chgData name="Amina P" userId="b6ca9d4d880b2687" providerId="LiveId" clId="{2928DC94-6F5B-40FA-8E55-196A93DD97DE}" dt="2023-01-15T21:36:38.015" v="112"/>
        <pc:sldMkLst>
          <pc:docMk/>
          <pc:sldMk cId="4063965657" sldId="342"/>
        </pc:sldMkLst>
      </pc:sldChg>
      <pc:sldChg chg="modTransition">
        <pc:chgData name="Amina P" userId="b6ca9d4d880b2687" providerId="LiveId" clId="{2928DC94-6F5B-40FA-8E55-196A93DD97DE}" dt="2023-01-15T21:36:38.826" v="113"/>
        <pc:sldMkLst>
          <pc:docMk/>
          <pc:sldMk cId="3161069755" sldId="343"/>
        </pc:sldMkLst>
      </pc:sldChg>
      <pc:sldChg chg="modTransition">
        <pc:chgData name="Amina P" userId="b6ca9d4d880b2687" providerId="LiveId" clId="{2928DC94-6F5B-40FA-8E55-196A93DD97DE}" dt="2023-01-15T21:36:39.686" v="114"/>
        <pc:sldMkLst>
          <pc:docMk/>
          <pc:sldMk cId="3272775248" sldId="344"/>
        </pc:sldMkLst>
      </pc:sldChg>
      <pc:sldChg chg="modTransition">
        <pc:chgData name="Amina P" userId="b6ca9d4d880b2687" providerId="LiveId" clId="{2928DC94-6F5B-40FA-8E55-196A93DD97DE}" dt="2023-01-15T21:36:40.439" v="115"/>
        <pc:sldMkLst>
          <pc:docMk/>
          <pc:sldMk cId="1741203872" sldId="345"/>
        </pc:sldMkLst>
      </pc:sldChg>
      <pc:sldChg chg="modTransition">
        <pc:chgData name="Amina P" userId="b6ca9d4d880b2687" providerId="LiveId" clId="{2928DC94-6F5B-40FA-8E55-196A93DD97DE}" dt="2023-01-15T21:36:41.354" v="116"/>
        <pc:sldMkLst>
          <pc:docMk/>
          <pc:sldMk cId="851515450" sldId="346"/>
        </pc:sldMkLst>
      </pc:sldChg>
      <pc:sldChg chg="modTransition">
        <pc:chgData name="Amina P" userId="b6ca9d4d880b2687" providerId="LiveId" clId="{2928DC94-6F5B-40FA-8E55-196A93DD97DE}" dt="2023-01-15T21:36:42.224" v="117"/>
        <pc:sldMkLst>
          <pc:docMk/>
          <pc:sldMk cId="562990558" sldId="347"/>
        </pc:sldMkLst>
      </pc:sldChg>
      <pc:sldChg chg="modTransition">
        <pc:chgData name="Amina P" userId="b6ca9d4d880b2687" providerId="LiveId" clId="{2928DC94-6F5B-40FA-8E55-196A93DD97DE}" dt="2023-01-15T21:36:43.061" v="118"/>
        <pc:sldMkLst>
          <pc:docMk/>
          <pc:sldMk cId="93686038" sldId="348"/>
        </pc:sldMkLst>
      </pc:sldChg>
      <pc:sldChg chg="modTransition">
        <pc:chgData name="Amina P" userId="b6ca9d4d880b2687" providerId="LiveId" clId="{2928DC94-6F5B-40FA-8E55-196A93DD97DE}" dt="2023-01-15T21:36:43.863" v="119"/>
        <pc:sldMkLst>
          <pc:docMk/>
          <pc:sldMk cId="4131529326" sldId="349"/>
        </pc:sldMkLst>
      </pc:sldChg>
      <pc:sldChg chg="modTransition">
        <pc:chgData name="Amina P" userId="b6ca9d4d880b2687" providerId="LiveId" clId="{2928DC94-6F5B-40FA-8E55-196A93DD97DE}" dt="2023-01-15T21:36:44.910" v="120"/>
        <pc:sldMkLst>
          <pc:docMk/>
          <pc:sldMk cId="2884805112" sldId="350"/>
        </pc:sldMkLst>
      </pc:sldChg>
      <pc:sldChg chg="modTransition">
        <pc:chgData name="Amina P" userId="b6ca9d4d880b2687" providerId="LiveId" clId="{2928DC94-6F5B-40FA-8E55-196A93DD97DE}" dt="2023-01-15T21:36:45.870" v="121"/>
        <pc:sldMkLst>
          <pc:docMk/>
          <pc:sldMk cId="4279874266" sldId="351"/>
        </pc:sldMkLst>
      </pc:sldChg>
      <pc:sldChg chg="modSp mod ord modTransition">
        <pc:chgData name="Amina P" userId="b6ca9d4d880b2687" providerId="LiveId" clId="{2928DC94-6F5B-40FA-8E55-196A93DD97DE}" dt="2023-01-15T21:59:06.448" v="354" actId="20577"/>
        <pc:sldMkLst>
          <pc:docMk/>
          <pc:sldMk cId="3637405297" sldId="352"/>
        </pc:sldMkLst>
        <pc:spChg chg="mod">
          <ac:chgData name="Amina P" userId="b6ca9d4d880b2687" providerId="LiveId" clId="{2928DC94-6F5B-40FA-8E55-196A93DD97DE}" dt="2023-01-15T21:59:06.448" v="354" actId="20577"/>
          <ac:spMkLst>
            <pc:docMk/>
            <pc:sldMk cId="3637405297" sldId="352"/>
            <ac:spMk id="214" creationId="{00000000-0000-0000-0000-000000000000}"/>
          </ac:spMkLst>
        </pc:spChg>
        <pc:graphicFrameChg chg="mod modGraphic">
          <ac:chgData name="Amina P" userId="b6ca9d4d880b2687" providerId="LiveId" clId="{2928DC94-6F5B-40FA-8E55-196A93DD97DE}" dt="2023-01-15T21:58:55.546" v="325" actId="1076"/>
          <ac:graphicFrameMkLst>
            <pc:docMk/>
            <pc:sldMk cId="3637405297" sldId="352"/>
            <ac:graphicFrameMk id="3" creationId="{00000000-0000-0000-0000-000000000000}"/>
          </ac:graphicFrameMkLst>
        </pc:graphicFrameChg>
      </pc:sldChg>
      <pc:sldChg chg="addSp delSp modSp add mod ord modTransition">
        <pc:chgData name="Amina P" userId="b6ca9d4d880b2687" providerId="LiveId" clId="{2928DC94-6F5B-40FA-8E55-196A93DD97DE}" dt="2023-01-15T21:36:53.909" v="130"/>
        <pc:sldMkLst>
          <pc:docMk/>
          <pc:sldMk cId="1732634030" sldId="353"/>
        </pc:sldMkLst>
        <pc:spChg chg="add del mod">
          <ac:chgData name="Amina P" userId="b6ca9d4d880b2687" providerId="LiveId" clId="{2928DC94-6F5B-40FA-8E55-196A93DD97DE}" dt="2023-01-15T21:27:00.529" v="34" actId="478"/>
          <ac:spMkLst>
            <pc:docMk/>
            <pc:sldMk cId="1732634030" sldId="353"/>
            <ac:spMk id="3" creationId="{F9D38ED2-9751-4A72-A542-43A21232462E}"/>
          </ac:spMkLst>
        </pc:spChg>
        <pc:spChg chg="add mod">
          <ac:chgData name="Amina P" userId="b6ca9d4d880b2687" providerId="LiveId" clId="{2928DC94-6F5B-40FA-8E55-196A93DD97DE}" dt="2023-01-15T21:32:22.750" v="45" actId="1076"/>
          <ac:spMkLst>
            <pc:docMk/>
            <pc:sldMk cId="1732634030" sldId="353"/>
            <ac:spMk id="4" creationId="{768D42F6-2010-4F1E-A6C9-1DFEF815D927}"/>
          </ac:spMkLst>
        </pc:spChg>
        <pc:spChg chg="add del mod">
          <ac:chgData name="Amina P" userId="b6ca9d4d880b2687" providerId="LiveId" clId="{2928DC94-6F5B-40FA-8E55-196A93DD97DE}" dt="2023-01-15T21:27:06.286" v="36" actId="478"/>
          <ac:spMkLst>
            <pc:docMk/>
            <pc:sldMk cId="1732634030" sldId="353"/>
            <ac:spMk id="7" creationId="{130A9F8B-04AA-4DBA-B87E-8C442C565860}"/>
          </ac:spMkLst>
        </pc:spChg>
        <pc:spChg chg="del">
          <ac:chgData name="Amina P" userId="b6ca9d4d880b2687" providerId="LiveId" clId="{2928DC94-6F5B-40FA-8E55-196A93DD97DE}" dt="2023-01-15T21:27:02.674" v="35" actId="478"/>
          <ac:spMkLst>
            <pc:docMk/>
            <pc:sldMk cId="1732634030" sldId="353"/>
            <ac:spMk id="200" creationId="{00000000-0000-0000-0000-000000000000}"/>
          </ac:spMkLst>
        </pc:spChg>
        <pc:spChg chg="del">
          <ac:chgData name="Amina P" userId="b6ca9d4d880b2687" providerId="LiveId" clId="{2928DC94-6F5B-40FA-8E55-196A93DD97DE}" dt="2023-01-15T21:26:57.153" v="33" actId="478"/>
          <ac:spMkLst>
            <pc:docMk/>
            <pc:sldMk cId="1732634030" sldId="353"/>
            <ac:spMk id="201" creationId="{00000000-0000-0000-0000-000000000000}"/>
          </ac:spMkLst>
        </pc:spChg>
        <pc:picChg chg="add del mod">
          <ac:chgData name="Amina P" userId="b6ca9d4d880b2687" providerId="LiveId" clId="{2928DC94-6F5B-40FA-8E55-196A93DD97DE}" dt="2023-01-15T21:32:12.849" v="41" actId="478"/>
          <ac:picMkLst>
            <pc:docMk/>
            <pc:sldMk cId="1732634030" sldId="353"/>
            <ac:picMk id="10" creationId="{8CE0A945-44A4-45AB-89E8-A659212E6EC5}"/>
          </ac:picMkLst>
        </pc:picChg>
        <pc:cxnChg chg="add mod">
          <ac:chgData name="Amina P" userId="b6ca9d4d880b2687" providerId="LiveId" clId="{2928DC94-6F5B-40FA-8E55-196A93DD97DE}" dt="2023-01-15T21:32:32.729" v="49" actId="1038"/>
          <ac:cxnSpMkLst>
            <pc:docMk/>
            <pc:sldMk cId="1732634030" sldId="353"/>
            <ac:cxnSpMk id="5" creationId="{63B7115B-47FB-4C39-9F19-AEECA8154FEA}"/>
          </ac:cxnSpMkLst>
        </pc:cxnChg>
      </pc:sldChg>
      <pc:sldChg chg="delSp modSp add mod modTransition">
        <pc:chgData name="Amina P" userId="b6ca9d4d880b2687" providerId="LiveId" clId="{2928DC94-6F5B-40FA-8E55-196A93DD97DE}" dt="2023-01-15T21:37:50.323" v="154"/>
        <pc:sldMkLst>
          <pc:docMk/>
          <pc:sldMk cId="2401729992" sldId="354"/>
        </pc:sldMkLst>
        <pc:spChg chg="del">
          <ac:chgData name="Amina P" userId="b6ca9d4d880b2687" providerId="LiveId" clId="{2928DC94-6F5B-40FA-8E55-196A93DD97DE}" dt="2023-01-15T21:32:41.634" v="51" actId="478"/>
          <ac:spMkLst>
            <pc:docMk/>
            <pc:sldMk cId="2401729992" sldId="354"/>
            <ac:spMk id="4" creationId="{768D42F6-2010-4F1E-A6C9-1DFEF815D927}"/>
          </ac:spMkLst>
        </pc:spChg>
        <pc:picChg chg="mod">
          <ac:chgData name="Amina P" userId="b6ca9d4d880b2687" providerId="LiveId" clId="{2928DC94-6F5B-40FA-8E55-196A93DD97DE}" dt="2023-01-15T21:32:47.986" v="53" actId="14100"/>
          <ac:picMkLst>
            <pc:docMk/>
            <pc:sldMk cId="2401729992" sldId="354"/>
            <ac:picMk id="10" creationId="{8CE0A945-44A4-45AB-89E8-A659212E6EC5}"/>
          </ac:picMkLst>
        </pc:picChg>
        <pc:cxnChg chg="del">
          <ac:chgData name="Amina P" userId="b6ca9d4d880b2687" providerId="LiveId" clId="{2928DC94-6F5B-40FA-8E55-196A93DD97DE}" dt="2023-01-15T21:32:39.448" v="50" actId="478"/>
          <ac:cxnSpMkLst>
            <pc:docMk/>
            <pc:sldMk cId="2401729992" sldId="354"/>
            <ac:cxnSpMk id="5" creationId="{63B7115B-47FB-4C39-9F19-AEECA8154FEA}"/>
          </ac:cxnSpMkLst>
        </pc:cxnChg>
      </pc:sldChg>
      <pc:sldChg chg="addSp delSp modSp add mod modTransition">
        <pc:chgData name="Amina P" userId="b6ca9d4d880b2687" providerId="LiveId" clId="{2928DC94-6F5B-40FA-8E55-196A93DD97DE}" dt="2023-01-15T21:37:52.449" v="155"/>
        <pc:sldMkLst>
          <pc:docMk/>
          <pc:sldMk cId="3536005626" sldId="355"/>
        </pc:sldMkLst>
        <pc:picChg chg="add mod">
          <ac:chgData name="Amina P" userId="b6ca9d4d880b2687" providerId="LiveId" clId="{2928DC94-6F5B-40FA-8E55-196A93DD97DE}" dt="2023-01-15T21:33:27.143" v="60" actId="14100"/>
          <ac:picMkLst>
            <pc:docMk/>
            <pc:sldMk cId="3536005626" sldId="355"/>
            <ac:picMk id="3" creationId="{4060C4D1-7307-4A11-8AC5-BD9BDD591E38}"/>
          </ac:picMkLst>
        </pc:picChg>
        <pc:picChg chg="del">
          <ac:chgData name="Amina P" userId="b6ca9d4d880b2687" providerId="LiveId" clId="{2928DC94-6F5B-40FA-8E55-196A93DD97DE}" dt="2023-01-15T21:33:02.879" v="55" actId="478"/>
          <ac:picMkLst>
            <pc:docMk/>
            <pc:sldMk cId="3536005626" sldId="355"/>
            <ac:picMk id="10" creationId="{8CE0A945-44A4-45AB-89E8-A659212E6EC5}"/>
          </ac:picMkLst>
        </pc:picChg>
      </pc:sldChg>
      <pc:sldChg chg="addSp delSp modSp add mod modTransition">
        <pc:chgData name="Amina P" userId="b6ca9d4d880b2687" providerId="LiveId" clId="{2928DC94-6F5B-40FA-8E55-196A93DD97DE}" dt="2023-01-15T21:37:54.234" v="156"/>
        <pc:sldMkLst>
          <pc:docMk/>
          <pc:sldMk cId="3455376470" sldId="356"/>
        </pc:sldMkLst>
        <pc:picChg chg="del">
          <ac:chgData name="Amina P" userId="b6ca9d4d880b2687" providerId="LiveId" clId="{2928DC94-6F5B-40FA-8E55-196A93DD97DE}" dt="2023-01-15T21:33:41.788" v="62" actId="478"/>
          <ac:picMkLst>
            <pc:docMk/>
            <pc:sldMk cId="3455376470" sldId="356"/>
            <ac:picMk id="3" creationId="{4060C4D1-7307-4A11-8AC5-BD9BDD591E38}"/>
          </ac:picMkLst>
        </pc:picChg>
        <pc:picChg chg="add mod">
          <ac:chgData name="Amina P" userId="b6ca9d4d880b2687" providerId="LiveId" clId="{2928DC94-6F5B-40FA-8E55-196A93DD97DE}" dt="2023-01-15T21:34:03.158" v="66" actId="1076"/>
          <ac:picMkLst>
            <pc:docMk/>
            <pc:sldMk cId="3455376470" sldId="356"/>
            <ac:picMk id="4" creationId="{911376FB-465A-4528-8EC6-86860A7BC2AB}"/>
          </ac:picMkLst>
        </pc:picChg>
      </pc:sldChg>
      <pc:sldChg chg="addSp delSp modSp add mod modTransition">
        <pc:chgData name="Amina P" userId="b6ca9d4d880b2687" providerId="LiveId" clId="{2928DC94-6F5B-40FA-8E55-196A93DD97DE}" dt="2023-01-15T21:37:55.970" v="157"/>
        <pc:sldMkLst>
          <pc:docMk/>
          <pc:sldMk cId="1885446252" sldId="357"/>
        </pc:sldMkLst>
        <pc:picChg chg="add mod">
          <ac:chgData name="Amina P" userId="b6ca9d4d880b2687" providerId="LiveId" clId="{2928DC94-6F5B-40FA-8E55-196A93DD97DE}" dt="2023-01-15T21:34:27.044" v="72" actId="1076"/>
          <ac:picMkLst>
            <pc:docMk/>
            <pc:sldMk cId="1885446252" sldId="357"/>
            <ac:picMk id="3" creationId="{F65C495F-80E7-4AD6-80E1-532E9D6375AF}"/>
          </ac:picMkLst>
        </pc:picChg>
        <pc:picChg chg="del">
          <ac:chgData name="Amina P" userId="b6ca9d4d880b2687" providerId="LiveId" clId="{2928DC94-6F5B-40FA-8E55-196A93DD97DE}" dt="2023-01-15T21:34:09.096" v="68" actId="478"/>
          <ac:picMkLst>
            <pc:docMk/>
            <pc:sldMk cId="1885446252" sldId="357"/>
            <ac:picMk id="4" creationId="{911376FB-465A-4528-8EC6-86860A7BC2AB}"/>
          </ac:picMkLst>
        </pc:picChg>
      </pc:sldChg>
      <pc:sldChg chg="addSp delSp modSp add mod modTransition">
        <pc:chgData name="Amina P" userId="b6ca9d4d880b2687" providerId="LiveId" clId="{2928DC94-6F5B-40FA-8E55-196A93DD97DE}" dt="2023-01-15T21:37:57.509" v="158"/>
        <pc:sldMkLst>
          <pc:docMk/>
          <pc:sldMk cId="216485774" sldId="358"/>
        </pc:sldMkLst>
        <pc:picChg chg="del">
          <ac:chgData name="Amina P" userId="b6ca9d4d880b2687" providerId="LiveId" clId="{2928DC94-6F5B-40FA-8E55-196A93DD97DE}" dt="2023-01-15T21:34:30.824" v="74" actId="478"/>
          <ac:picMkLst>
            <pc:docMk/>
            <pc:sldMk cId="216485774" sldId="358"/>
            <ac:picMk id="3" creationId="{F65C495F-80E7-4AD6-80E1-532E9D6375AF}"/>
          </ac:picMkLst>
        </pc:picChg>
        <pc:picChg chg="add mod">
          <ac:chgData name="Amina P" userId="b6ca9d4d880b2687" providerId="LiveId" clId="{2928DC94-6F5B-40FA-8E55-196A93DD97DE}" dt="2023-01-15T21:34:47.094" v="78" actId="1076"/>
          <ac:picMkLst>
            <pc:docMk/>
            <pc:sldMk cId="216485774" sldId="358"/>
            <ac:picMk id="4" creationId="{47D41312-6D4A-4C71-9E67-B27098DB424D}"/>
          </ac:picMkLst>
        </pc:picChg>
      </pc:sldChg>
      <pc:sldChg chg="addSp delSp modSp add mod modTransition">
        <pc:chgData name="Amina P" userId="b6ca9d4d880b2687" providerId="LiveId" clId="{2928DC94-6F5B-40FA-8E55-196A93DD97DE}" dt="2023-01-15T21:37:59.163" v="159"/>
        <pc:sldMkLst>
          <pc:docMk/>
          <pc:sldMk cId="203501725" sldId="359"/>
        </pc:sldMkLst>
        <pc:picChg chg="add mod">
          <ac:chgData name="Amina P" userId="b6ca9d4d880b2687" providerId="LiveId" clId="{2928DC94-6F5B-40FA-8E55-196A93DD97DE}" dt="2023-01-15T21:35:13.483" v="84" actId="1076"/>
          <ac:picMkLst>
            <pc:docMk/>
            <pc:sldMk cId="203501725" sldId="359"/>
            <ac:picMk id="3" creationId="{3C49F726-ED44-4B36-99D8-99D5FBCCD95D}"/>
          </ac:picMkLst>
        </pc:picChg>
        <pc:picChg chg="del">
          <ac:chgData name="Amina P" userId="b6ca9d4d880b2687" providerId="LiveId" clId="{2928DC94-6F5B-40FA-8E55-196A93DD97DE}" dt="2023-01-15T21:34:51.258" v="80" actId="478"/>
          <ac:picMkLst>
            <pc:docMk/>
            <pc:sldMk cId="203501725" sldId="359"/>
            <ac:picMk id="4" creationId="{47D41312-6D4A-4C71-9E67-B27098DB424D}"/>
          </ac:picMkLst>
        </pc:picChg>
      </pc:sldChg>
      <pc:sldChg chg="addSp modSp add mod ord">
        <pc:chgData name="Amina P" userId="b6ca9d4d880b2687" providerId="LiveId" clId="{2928DC94-6F5B-40FA-8E55-196A93DD97DE}" dt="2023-01-15T21:39:50.200" v="198" actId="20577"/>
        <pc:sldMkLst>
          <pc:docMk/>
          <pc:sldMk cId="643263700" sldId="360"/>
        </pc:sldMkLst>
        <pc:spChg chg="add mod">
          <ac:chgData name="Amina P" userId="b6ca9d4d880b2687" providerId="LiveId" clId="{2928DC94-6F5B-40FA-8E55-196A93DD97DE}" dt="2023-01-15T21:39:50.200" v="198" actId="20577"/>
          <ac:spMkLst>
            <pc:docMk/>
            <pc:sldMk cId="643263700" sldId="360"/>
            <ac:spMk id="2" creationId="{5FE40451-5094-40C7-B4B1-547DB04F53CF}"/>
          </ac:spMkLst>
        </pc:spChg>
        <pc:spChg chg="mod">
          <ac:chgData name="Amina P" userId="b6ca9d4d880b2687" providerId="LiveId" clId="{2928DC94-6F5B-40FA-8E55-196A93DD97DE}" dt="2023-01-15T21:38:22.919" v="187" actId="1076"/>
          <ac:spMkLst>
            <pc:docMk/>
            <pc:sldMk cId="643263700" sldId="360"/>
            <ac:spMk id="4" creationId="{768D42F6-2010-4F1E-A6C9-1DFEF815D927}"/>
          </ac:spMkLst>
        </pc:spChg>
        <pc:cxnChg chg="mod">
          <ac:chgData name="Amina P" userId="b6ca9d4d880b2687" providerId="LiveId" clId="{2928DC94-6F5B-40FA-8E55-196A93DD97DE}" dt="2023-01-15T21:38:22.919" v="187" actId="1076"/>
          <ac:cxnSpMkLst>
            <pc:docMk/>
            <pc:sldMk cId="643263700" sldId="360"/>
            <ac:cxnSpMk id="5" creationId="{63B7115B-47FB-4C39-9F19-AEECA8154FEA}"/>
          </ac:cxnSpMkLst>
        </pc:cxnChg>
      </pc:sldChg>
      <pc:sldChg chg="addSp delSp modSp add mod ord">
        <pc:chgData name="Amina P" userId="b6ca9d4d880b2687" providerId="LiveId" clId="{2928DC94-6F5B-40FA-8E55-196A93DD97DE}" dt="2023-01-15T21:49:44.357" v="211"/>
        <pc:sldMkLst>
          <pc:docMk/>
          <pc:sldMk cId="2850353512" sldId="361"/>
        </pc:sldMkLst>
        <pc:spChg chg="add del mod">
          <ac:chgData name="Amina P" userId="b6ca9d4d880b2687" providerId="LiveId" clId="{2928DC94-6F5B-40FA-8E55-196A93DD97DE}" dt="2023-01-15T21:48:51.997" v="205" actId="478"/>
          <ac:spMkLst>
            <pc:docMk/>
            <pc:sldMk cId="2850353512" sldId="361"/>
            <ac:spMk id="3" creationId="{CB07DD00-804F-4348-A33C-629E66793A22}"/>
          </ac:spMkLst>
        </pc:spChg>
        <pc:spChg chg="del">
          <ac:chgData name="Amina P" userId="b6ca9d4d880b2687" providerId="LiveId" clId="{2928DC94-6F5B-40FA-8E55-196A93DD97DE}" dt="2023-01-15T21:48:49.465" v="204" actId="478"/>
          <ac:spMkLst>
            <pc:docMk/>
            <pc:sldMk cId="2850353512" sldId="361"/>
            <ac:spMk id="214" creationId="{00000000-0000-0000-0000-000000000000}"/>
          </ac:spMkLst>
        </pc:spChg>
        <pc:graphicFrameChg chg="del">
          <ac:chgData name="Amina P" userId="b6ca9d4d880b2687" providerId="LiveId" clId="{2928DC94-6F5B-40FA-8E55-196A93DD97DE}" dt="2023-01-15T21:48:45.109" v="203" actId="478"/>
          <ac:graphicFrameMkLst>
            <pc:docMk/>
            <pc:sldMk cId="2850353512" sldId="361"/>
            <ac:graphicFrameMk id="13" creationId="{00000000-0000-0000-0000-000000000000}"/>
          </ac:graphicFrameMkLst>
        </pc:graphicFrameChg>
        <pc:picChg chg="add mod">
          <ac:chgData name="Amina P" userId="b6ca9d4d880b2687" providerId="LiveId" clId="{2928DC94-6F5B-40FA-8E55-196A93DD97DE}" dt="2023-01-15T21:49:37.550" v="209" actId="14100"/>
          <ac:picMkLst>
            <pc:docMk/>
            <pc:sldMk cId="2850353512" sldId="361"/>
            <ac:picMk id="7" creationId="{E5C1AEE8-B879-455D-A395-24C9A640AB8A}"/>
          </ac:picMkLst>
        </pc:picChg>
        <pc:cxnChg chg="del">
          <ac:chgData name="Amina P" userId="b6ca9d4d880b2687" providerId="LiveId" clId="{2928DC94-6F5B-40FA-8E55-196A93DD97DE}" dt="2023-01-15T21:48:49.465" v="204" actId="478"/>
          <ac:cxnSpMkLst>
            <pc:docMk/>
            <pc:sldMk cId="2850353512" sldId="361"/>
            <ac:cxnSpMk id="216" creationId="{00000000-0000-0000-0000-000000000000}"/>
          </ac:cxnSpMkLst>
        </pc:cxnChg>
      </pc:sldChg>
      <pc:sldChg chg="addSp delSp modSp add mod ord">
        <pc:chgData name="Amina P" userId="b6ca9d4d880b2687" providerId="LiveId" clId="{2928DC94-6F5B-40FA-8E55-196A93DD97DE}" dt="2023-01-15T21:53:55.090" v="282" actId="1076"/>
        <pc:sldMkLst>
          <pc:docMk/>
          <pc:sldMk cId="368520367" sldId="362"/>
        </pc:sldMkLst>
        <pc:picChg chg="add mod">
          <ac:chgData name="Amina P" userId="b6ca9d4d880b2687" providerId="LiveId" clId="{2928DC94-6F5B-40FA-8E55-196A93DD97DE}" dt="2023-01-15T21:53:55.090" v="282" actId="1076"/>
          <ac:picMkLst>
            <pc:docMk/>
            <pc:sldMk cId="368520367" sldId="362"/>
            <ac:picMk id="3" creationId="{9A59DB2D-A1E2-46D6-8991-EE0EF8010421}"/>
          </ac:picMkLst>
        </pc:picChg>
        <pc:picChg chg="del">
          <ac:chgData name="Amina P" userId="b6ca9d4d880b2687" providerId="LiveId" clId="{2928DC94-6F5B-40FA-8E55-196A93DD97DE}" dt="2023-01-15T21:49:55.423" v="218" actId="478"/>
          <ac:picMkLst>
            <pc:docMk/>
            <pc:sldMk cId="368520367" sldId="362"/>
            <ac:picMk id="7" creationId="{E5C1AEE8-B879-455D-A395-24C9A640AB8A}"/>
          </ac:picMkLst>
        </pc:picChg>
      </pc:sldChg>
      <pc:sldChg chg="addSp delSp modSp add mod ord">
        <pc:chgData name="Amina P" userId="b6ca9d4d880b2687" providerId="LiveId" clId="{2928DC94-6F5B-40FA-8E55-196A93DD97DE}" dt="2023-01-15T21:53:42.167" v="277" actId="14100"/>
        <pc:sldMkLst>
          <pc:docMk/>
          <pc:sldMk cId="4221628255" sldId="363"/>
        </pc:sldMkLst>
        <pc:picChg chg="add mod">
          <ac:chgData name="Amina P" userId="b6ca9d4d880b2687" providerId="LiveId" clId="{2928DC94-6F5B-40FA-8E55-196A93DD97DE}" dt="2023-01-15T21:53:42.167" v="277" actId="14100"/>
          <ac:picMkLst>
            <pc:docMk/>
            <pc:sldMk cId="4221628255" sldId="363"/>
            <ac:picMk id="3" creationId="{2DAA5FD7-05E1-4C1C-99BB-FE55FA03106A}"/>
          </ac:picMkLst>
        </pc:picChg>
        <pc:picChg chg="del">
          <ac:chgData name="Amina P" userId="b6ca9d4d880b2687" providerId="LiveId" clId="{2928DC94-6F5B-40FA-8E55-196A93DD97DE}" dt="2023-01-15T21:49:57.966" v="219" actId="478"/>
          <ac:picMkLst>
            <pc:docMk/>
            <pc:sldMk cId="4221628255" sldId="363"/>
            <ac:picMk id="7" creationId="{E5C1AEE8-B879-455D-A395-24C9A640AB8A}"/>
          </ac:picMkLst>
        </pc:picChg>
      </pc:sldChg>
      <pc:sldChg chg="addSp modSp add mod ord">
        <pc:chgData name="Amina P" userId="b6ca9d4d880b2687" providerId="LiveId" clId="{2928DC94-6F5B-40FA-8E55-196A93DD97DE}" dt="2023-01-15T21:56:14.753" v="300" actId="1076"/>
        <pc:sldMkLst>
          <pc:docMk/>
          <pc:sldMk cId="2682619597" sldId="364"/>
        </pc:sldMkLst>
        <pc:picChg chg="add mod">
          <ac:chgData name="Amina P" userId="b6ca9d4d880b2687" providerId="LiveId" clId="{2928DC94-6F5B-40FA-8E55-196A93DD97DE}" dt="2023-01-15T21:56:14.753" v="300" actId="1076"/>
          <ac:picMkLst>
            <pc:docMk/>
            <pc:sldMk cId="2682619597" sldId="364"/>
            <ac:picMk id="2" creationId="{9B84F47B-D3AE-46C5-914A-C89992B598E6}"/>
          </ac:picMkLst>
        </pc:picChg>
      </pc:sldChg>
      <pc:sldChg chg="addSp modSp add mod ord">
        <pc:chgData name="Amina P" userId="b6ca9d4d880b2687" providerId="LiveId" clId="{2928DC94-6F5B-40FA-8E55-196A93DD97DE}" dt="2023-01-15T21:54:43.612" v="286" actId="732"/>
        <pc:sldMkLst>
          <pc:docMk/>
          <pc:sldMk cId="2078363175" sldId="365"/>
        </pc:sldMkLst>
        <pc:picChg chg="add mod modCrop">
          <ac:chgData name="Amina P" userId="b6ca9d4d880b2687" providerId="LiveId" clId="{2928DC94-6F5B-40FA-8E55-196A93DD97DE}" dt="2023-01-15T21:54:43.612" v="286" actId="732"/>
          <ac:picMkLst>
            <pc:docMk/>
            <pc:sldMk cId="2078363175" sldId="365"/>
            <ac:picMk id="2" creationId="{146FAEAB-6434-49B4-A7E4-769323E997DF}"/>
          </ac:picMkLst>
        </pc:picChg>
      </pc:sldChg>
      <pc:sldChg chg="addSp modSp add mod ord">
        <pc:chgData name="Amina P" userId="b6ca9d4d880b2687" providerId="LiveId" clId="{2928DC94-6F5B-40FA-8E55-196A93DD97DE}" dt="2023-01-15T21:51:08.855" v="253" actId="14100"/>
        <pc:sldMkLst>
          <pc:docMk/>
          <pc:sldMk cId="2973425611" sldId="366"/>
        </pc:sldMkLst>
        <pc:picChg chg="add mod">
          <ac:chgData name="Amina P" userId="b6ca9d4d880b2687" providerId="LiveId" clId="{2928DC94-6F5B-40FA-8E55-196A93DD97DE}" dt="2023-01-15T21:51:08.855" v="253" actId="14100"/>
          <ac:picMkLst>
            <pc:docMk/>
            <pc:sldMk cId="2973425611" sldId="366"/>
            <ac:picMk id="2" creationId="{23DB6920-BDCF-49DE-89ED-27614E78C2D6}"/>
          </ac:picMkLst>
        </pc:picChg>
      </pc:sldChg>
      <pc:sldChg chg="addSp modSp add mod ord">
        <pc:chgData name="Amina P" userId="b6ca9d4d880b2687" providerId="LiveId" clId="{2928DC94-6F5B-40FA-8E55-196A93DD97DE}" dt="2023-01-15T21:55:08.666" v="289" actId="14100"/>
        <pc:sldMkLst>
          <pc:docMk/>
          <pc:sldMk cId="2813179334" sldId="367"/>
        </pc:sldMkLst>
        <pc:picChg chg="add mod">
          <ac:chgData name="Amina P" userId="b6ca9d4d880b2687" providerId="LiveId" clId="{2928DC94-6F5B-40FA-8E55-196A93DD97DE}" dt="2023-01-15T21:55:08.666" v="289" actId="14100"/>
          <ac:picMkLst>
            <pc:docMk/>
            <pc:sldMk cId="2813179334" sldId="367"/>
            <ac:picMk id="2" creationId="{9724820E-E0EA-4018-8481-56EE4739CAD4}"/>
          </ac:picMkLst>
        </pc:picChg>
      </pc:sldChg>
      <pc:sldChg chg="addSp modSp add mod ord">
        <pc:chgData name="Amina P" userId="b6ca9d4d880b2687" providerId="LiveId" clId="{2928DC94-6F5B-40FA-8E55-196A93DD97DE}" dt="2023-01-15T21:51:48.457" v="258" actId="1076"/>
        <pc:sldMkLst>
          <pc:docMk/>
          <pc:sldMk cId="4085970121" sldId="368"/>
        </pc:sldMkLst>
        <pc:picChg chg="add mod">
          <ac:chgData name="Amina P" userId="b6ca9d4d880b2687" providerId="LiveId" clId="{2928DC94-6F5B-40FA-8E55-196A93DD97DE}" dt="2023-01-15T21:51:48.457" v="258" actId="1076"/>
          <ac:picMkLst>
            <pc:docMk/>
            <pc:sldMk cId="4085970121" sldId="368"/>
            <ac:picMk id="2" creationId="{7AD9EB79-B18C-4B28-BAAE-12DF9901E09E}"/>
          </ac:picMkLst>
        </pc:picChg>
      </pc:sldChg>
      <pc:sldChg chg="addSp modSp add mod ord">
        <pc:chgData name="Amina P" userId="b6ca9d4d880b2687" providerId="LiveId" clId="{2928DC94-6F5B-40FA-8E55-196A93DD97DE}" dt="2023-01-15T21:56:48.777" v="303" actId="14100"/>
        <pc:sldMkLst>
          <pc:docMk/>
          <pc:sldMk cId="3283585005" sldId="369"/>
        </pc:sldMkLst>
        <pc:picChg chg="add mod">
          <ac:chgData name="Amina P" userId="b6ca9d4d880b2687" providerId="LiveId" clId="{2928DC94-6F5B-40FA-8E55-196A93DD97DE}" dt="2023-01-15T21:56:48.777" v="303" actId="14100"/>
          <ac:picMkLst>
            <pc:docMk/>
            <pc:sldMk cId="3283585005" sldId="369"/>
            <ac:picMk id="2" creationId="{EA4703DC-BA4E-4080-93CE-F417667D4C33}"/>
          </ac:picMkLst>
        </pc:picChg>
      </pc:sldChg>
      <pc:sldChg chg="addSp modSp add mod ord">
        <pc:chgData name="Amina P" userId="b6ca9d4d880b2687" providerId="LiveId" clId="{2928DC94-6F5B-40FA-8E55-196A93DD97DE}" dt="2023-01-15T21:52:25.880" v="261" actId="1076"/>
        <pc:sldMkLst>
          <pc:docMk/>
          <pc:sldMk cId="4062536371" sldId="370"/>
        </pc:sldMkLst>
        <pc:picChg chg="add mod">
          <ac:chgData name="Amina P" userId="b6ca9d4d880b2687" providerId="LiveId" clId="{2928DC94-6F5B-40FA-8E55-196A93DD97DE}" dt="2023-01-15T21:52:25.880" v="261" actId="1076"/>
          <ac:picMkLst>
            <pc:docMk/>
            <pc:sldMk cId="4062536371" sldId="370"/>
            <ac:picMk id="2" creationId="{7230A948-3598-412B-85E5-97ACAF53ACFD}"/>
          </ac:picMkLst>
        </pc:picChg>
      </pc:sldChg>
      <pc:sldChg chg="addSp modSp add mod ord">
        <pc:chgData name="Amina P" userId="b6ca9d4d880b2687" providerId="LiveId" clId="{2928DC94-6F5B-40FA-8E55-196A93DD97DE}" dt="2023-01-15T21:55:29.540" v="293" actId="14100"/>
        <pc:sldMkLst>
          <pc:docMk/>
          <pc:sldMk cId="3188989160" sldId="371"/>
        </pc:sldMkLst>
        <pc:picChg chg="add mod">
          <ac:chgData name="Amina P" userId="b6ca9d4d880b2687" providerId="LiveId" clId="{2928DC94-6F5B-40FA-8E55-196A93DD97DE}" dt="2023-01-15T21:55:29.540" v="293" actId="14100"/>
          <ac:picMkLst>
            <pc:docMk/>
            <pc:sldMk cId="3188989160" sldId="371"/>
            <ac:picMk id="2" creationId="{9E19253C-FD41-4BA3-B08F-3F09C1B263AD}"/>
          </ac:picMkLst>
        </pc:picChg>
      </pc:sldChg>
      <pc:sldChg chg="addSp modSp add mod ord">
        <pc:chgData name="Amina P" userId="b6ca9d4d880b2687" providerId="LiveId" clId="{2928DC94-6F5B-40FA-8E55-196A93DD97DE}" dt="2023-01-15T21:55:54.514" v="296" actId="14100"/>
        <pc:sldMkLst>
          <pc:docMk/>
          <pc:sldMk cId="1720882567" sldId="372"/>
        </pc:sldMkLst>
        <pc:picChg chg="add mod">
          <ac:chgData name="Amina P" userId="b6ca9d4d880b2687" providerId="LiveId" clId="{2928DC94-6F5B-40FA-8E55-196A93DD97DE}" dt="2023-01-15T21:55:54.514" v="296" actId="14100"/>
          <ac:picMkLst>
            <pc:docMk/>
            <pc:sldMk cId="1720882567" sldId="372"/>
            <ac:picMk id="2" creationId="{C6315D9F-97E9-4E29-B886-4C87AA05C382}"/>
          </ac:picMkLst>
        </pc:picChg>
      </pc:sldChg>
      <pc:sldChg chg="add ord">
        <pc:chgData name="Amina P" userId="b6ca9d4d880b2687" providerId="LiveId" clId="{2928DC94-6F5B-40FA-8E55-196A93DD97DE}" dt="2023-01-15T21:58:11.072" v="314"/>
        <pc:sldMkLst>
          <pc:docMk/>
          <pc:sldMk cId="462468407" sldId="373"/>
        </pc:sldMkLst>
      </pc:sldChg>
      <pc:sldChg chg="addSp delSp modSp add mod ord">
        <pc:chgData name="Amina P" userId="b6ca9d4d880b2687" providerId="LiveId" clId="{2928DC94-6F5B-40FA-8E55-196A93DD97DE}" dt="2023-01-15T21:59:48.143" v="367" actId="1076"/>
        <pc:sldMkLst>
          <pc:docMk/>
          <pc:sldMk cId="4027251668" sldId="374"/>
        </pc:sldMkLst>
        <pc:graphicFrameChg chg="add del mod">
          <ac:chgData name="Amina P" userId="b6ca9d4d880b2687" providerId="LiveId" clId="{2928DC94-6F5B-40FA-8E55-196A93DD97DE}" dt="2023-01-15T21:59:32.692" v="362"/>
          <ac:graphicFrameMkLst>
            <pc:docMk/>
            <pc:sldMk cId="4027251668" sldId="374"/>
            <ac:graphicFrameMk id="3" creationId="{99295D50-4310-41FF-9E4F-34C254C0FF25}"/>
          </ac:graphicFrameMkLst>
        </pc:graphicFrameChg>
        <pc:picChg chg="del">
          <ac:chgData name="Amina P" userId="b6ca9d4d880b2687" providerId="LiveId" clId="{2928DC94-6F5B-40FA-8E55-196A93DD97DE}" dt="2023-01-15T21:59:22.564" v="360" actId="478"/>
          <ac:picMkLst>
            <pc:docMk/>
            <pc:sldMk cId="4027251668" sldId="374"/>
            <ac:picMk id="2" creationId="{C6315D9F-97E9-4E29-B886-4C87AA05C382}"/>
          </ac:picMkLst>
        </pc:picChg>
        <pc:picChg chg="add mod">
          <ac:chgData name="Amina P" userId="b6ca9d4d880b2687" providerId="LiveId" clId="{2928DC94-6F5B-40FA-8E55-196A93DD97DE}" dt="2023-01-15T21:59:48.143" v="367" actId="1076"/>
          <ac:picMkLst>
            <pc:docMk/>
            <pc:sldMk cId="4027251668" sldId="374"/>
            <ac:picMk id="4" creationId="{9C3A2BE8-C7D0-43F0-AF3E-08D0F5273BB4}"/>
          </ac:picMkLst>
        </pc:picChg>
      </pc:sldChg>
      <pc:sldChg chg="modSp add mod ord">
        <pc:chgData name="Amina P" userId="b6ca9d4d880b2687" providerId="LiveId" clId="{2928DC94-6F5B-40FA-8E55-196A93DD97DE}" dt="2023-01-15T22:02:40.844" v="438" actId="1076"/>
        <pc:sldMkLst>
          <pc:docMk/>
          <pc:sldMk cId="373400767" sldId="375"/>
        </pc:sldMkLst>
        <pc:spChg chg="mod">
          <ac:chgData name="Amina P" userId="b6ca9d4d880b2687" providerId="LiveId" clId="{2928DC94-6F5B-40FA-8E55-196A93DD97DE}" dt="2023-01-15T22:02:40.844" v="438" actId="1076"/>
          <ac:spMkLst>
            <pc:docMk/>
            <pc:sldMk cId="373400767" sldId="375"/>
            <ac:spMk id="4" creationId="{768D42F6-2010-4F1E-A6C9-1DFEF815D927}"/>
          </ac:spMkLst>
        </pc:spChg>
        <pc:cxnChg chg="mod">
          <ac:chgData name="Amina P" userId="b6ca9d4d880b2687" providerId="LiveId" clId="{2928DC94-6F5B-40FA-8E55-196A93DD97DE}" dt="2023-01-15T22:02:40.844" v="438" actId="1076"/>
          <ac:cxnSpMkLst>
            <pc:docMk/>
            <pc:sldMk cId="373400767" sldId="375"/>
            <ac:cxnSpMk id="5" creationId="{63B7115B-47FB-4C39-9F19-AEECA8154FEA}"/>
          </ac:cxnSpMkLst>
        </pc:cxnChg>
      </pc:sldChg>
      <pc:sldChg chg="modSp add mod">
        <pc:chgData name="Amina P" userId="b6ca9d4d880b2687" providerId="LiveId" clId="{2928DC94-6F5B-40FA-8E55-196A93DD97DE}" dt="2023-01-15T22:02:57.575" v="458" actId="20577"/>
        <pc:sldMkLst>
          <pc:docMk/>
          <pc:sldMk cId="2648602296" sldId="376"/>
        </pc:sldMkLst>
        <pc:spChg chg="mod">
          <ac:chgData name="Amina P" userId="b6ca9d4d880b2687" providerId="LiveId" clId="{2928DC94-6F5B-40FA-8E55-196A93DD97DE}" dt="2023-01-15T22:02:57.575" v="458" actId="20577"/>
          <ac:spMkLst>
            <pc:docMk/>
            <pc:sldMk cId="2648602296" sldId="376"/>
            <ac:spMk id="4" creationId="{768D42F6-2010-4F1E-A6C9-1DFEF815D927}"/>
          </ac:spMkLst>
        </pc:spChg>
      </pc:sldChg>
      <pc:sldChg chg="modSp add mod">
        <pc:chgData name="Amina P" userId="b6ca9d4d880b2687" providerId="LiveId" clId="{2928DC94-6F5B-40FA-8E55-196A93DD97DE}" dt="2023-01-15T22:12:55.910" v="734" actId="1076"/>
        <pc:sldMkLst>
          <pc:docMk/>
          <pc:sldMk cId="1131142005" sldId="377"/>
        </pc:sldMkLst>
        <pc:spChg chg="mod">
          <ac:chgData name="Amina P" userId="b6ca9d4d880b2687" providerId="LiveId" clId="{2928DC94-6F5B-40FA-8E55-196A93DD97DE}" dt="2023-01-15T22:12:55.910" v="734" actId="1076"/>
          <ac:spMkLst>
            <pc:docMk/>
            <pc:sldMk cId="1131142005" sldId="377"/>
            <ac:spMk id="4" creationId="{768D42F6-2010-4F1E-A6C9-1DFEF815D927}"/>
          </ac:spMkLst>
        </pc:spChg>
        <pc:cxnChg chg="mod">
          <ac:chgData name="Amina P" userId="b6ca9d4d880b2687" providerId="LiveId" clId="{2928DC94-6F5B-40FA-8E55-196A93DD97DE}" dt="2023-01-15T22:12:55.910" v="734" actId="1076"/>
          <ac:cxnSpMkLst>
            <pc:docMk/>
            <pc:sldMk cId="1131142005" sldId="377"/>
            <ac:cxnSpMk id="5" creationId="{63B7115B-47FB-4C39-9F19-AEECA8154FEA}"/>
          </ac:cxnSpMkLst>
        </pc:cxnChg>
      </pc:sldChg>
      <pc:sldChg chg="modSp add mod">
        <pc:chgData name="Amina P" userId="b6ca9d4d880b2687" providerId="LiveId" clId="{2928DC94-6F5B-40FA-8E55-196A93DD97DE}" dt="2023-01-15T22:03:22.356" v="487" actId="20577"/>
        <pc:sldMkLst>
          <pc:docMk/>
          <pc:sldMk cId="137517148" sldId="378"/>
        </pc:sldMkLst>
        <pc:spChg chg="mod">
          <ac:chgData name="Amina P" userId="b6ca9d4d880b2687" providerId="LiveId" clId="{2928DC94-6F5B-40FA-8E55-196A93DD97DE}" dt="2023-01-15T22:03:22.356" v="487" actId="20577"/>
          <ac:spMkLst>
            <pc:docMk/>
            <pc:sldMk cId="137517148" sldId="378"/>
            <ac:spMk id="4" creationId="{768D42F6-2010-4F1E-A6C9-1DFEF815D927}"/>
          </ac:spMkLst>
        </pc:spChg>
      </pc:sldChg>
      <pc:sldChg chg="addSp delSp modSp add mod ord">
        <pc:chgData name="Amina P" userId="b6ca9d4d880b2687" providerId="LiveId" clId="{2928DC94-6F5B-40FA-8E55-196A93DD97DE}" dt="2023-01-15T22:05:18.413" v="604" actId="732"/>
        <pc:sldMkLst>
          <pc:docMk/>
          <pc:sldMk cId="1685747869" sldId="379"/>
        </pc:sldMkLst>
        <pc:spChg chg="mod">
          <ac:chgData name="Amina P" userId="b6ca9d4d880b2687" providerId="LiveId" clId="{2928DC94-6F5B-40FA-8E55-196A93DD97DE}" dt="2023-01-15T22:04:42.324" v="573" actId="1035"/>
          <ac:spMkLst>
            <pc:docMk/>
            <pc:sldMk cId="1685747869" sldId="379"/>
            <ac:spMk id="214" creationId="{00000000-0000-0000-0000-000000000000}"/>
          </ac:spMkLst>
        </pc:spChg>
        <pc:graphicFrameChg chg="del">
          <ac:chgData name="Amina P" userId="b6ca9d4d880b2687" providerId="LiveId" clId="{2928DC94-6F5B-40FA-8E55-196A93DD97DE}" dt="2023-01-15T22:03:41.519" v="491" actId="478"/>
          <ac:graphicFrameMkLst>
            <pc:docMk/>
            <pc:sldMk cId="1685747869" sldId="379"/>
            <ac:graphicFrameMk id="3" creationId="{00000000-0000-0000-0000-000000000000}"/>
          </ac:graphicFrameMkLst>
        </pc:graphicFrameChg>
        <pc:picChg chg="add mod modCrop">
          <ac:chgData name="Amina P" userId="b6ca9d4d880b2687" providerId="LiveId" clId="{2928DC94-6F5B-40FA-8E55-196A93DD97DE}" dt="2023-01-15T22:05:18.413" v="604" actId="732"/>
          <ac:picMkLst>
            <pc:docMk/>
            <pc:sldMk cId="1685747869" sldId="379"/>
            <ac:picMk id="5" creationId="{B950EF23-5204-45A0-B530-76931201B8EF}"/>
          </ac:picMkLst>
        </pc:picChg>
        <pc:cxnChg chg="del mod">
          <ac:chgData name="Amina P" userId="b6ca9d4d880b2687" providerId="LiveId" clId="{2928DC94-6F5B-40FA-8E55-196A93DD97DE}" dt="2023-01-15T22:04:48.128" v="574" actId="478"/>
          <ac:cxnSpMkLst>
            <pc:docMk/>
            <pc:sldMk cId="1685747869" sldId="379"/>
            <ac:cxnSpMk id="216" creationId="{00000000-0000-0000-0000-000000000000}"/>
          </ac:cxnSpMkLst>
        </pc:cxnChg>
      </pc:sldChg>
      <pc:sldChg chg="addSp delSp modSp add mod modTransition">
        <pc:chgData name="Amina P" userId="b6ca9d4d880b2687" providerId="LiveId" clId="{2928DC94-6F5B-40FA-8E55-196A93DD97DE}" dt="2023-01-15T22:06:23.379" v="613" actId="732"/>
        <pc:sldMkLst>
          <pc:docMk/>
          <pc:sldMk cId="1098539469" sldId="380"/>
        </pc:sldMkLst>
        <pc:spChg chg="add del mod">
          <ac:chgData name="Amina P" userId="b6ca9d4d880b2687" providerId="LiveId" clId="{2928DC94-6F5B-40FA-8E55-196A93DD97DE}" dt="2023-01-15T22:05:40.789" v="608" actId="478"/>
          <ac:spMkLst>
            <pc:docMk/>
            <pc:sldMk cId="1098539469" sldId="380"/>
            <ac:spMk id="3" creationId="{2CC84B51-45A1-4904-912C-D831208A1C9B}"/>
          </ac:spMkLst>
        </pc:spChg>
        <pc:spChg chg="del">
          <ac:chgData name="Amina P" userId="b6ca9d4d880b2687" providerId="LiveId" clId="{2928DC94-6F5B-40FA-8E55-196A93DD97DE}" dt="2023-01-15T22:05:36.735" v="607" actId="478"/>
          <ac:spMkLst>
            <pc:docMk/>
            <pc:sldMk cId="1098539469" sldId="380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06:23.379" v="613" actId="732"/>
          <ac:picMkLst>
            <pc:docMk/>
            <pc:sldMk cId="1098539469" sldId="380"/>
            <ac:picMk id="5" creationId="{B950EF23-5204-45A0-B530-76931201B8EF}"/>
          </ac:picMkLst>
        </pc:picChg>
      </pc:sldChg>
      <pc:sldChg chg="modSp add mod">
        <pc:chgData name="Amina P" userId="b6ca9d4d880b2687" providerId="LiveId" clId="{2928DC94-6F5B-40FA-8E55-196A93DD97DE}" dt="2023-01-15T22:06:32.952" v="615" actId="1076"/>
        <pc:sldMkLst>
          <pc:docMk/>
          <pc:sldMk cId="1782103577" sldId="381"/>
        </pc:sldMkLst>
        <pc:picChg chg="mod modCrop">
          <ac:chgData name="Amina P" userId="b6ca9d4d880b2687" providerId="LiveId" clId="{2928DC94-6F5B-40FA-8E55-196A93DD97DE}" dt="2023-01-15T22:06:32.952" v="615" actId="1076"/>
          <ac:picMkLst>
            <pc:docMk/>
            <pc:sldMk cId="1782103577" sldId="381"/>
            <ac:picMk id="5" creationId="{B950EF23-5204-45A0-B530-76931201B8EF}"/>
          </ac:picMkLst>
        </pc:picChg>
      </pc:sldChg>
      <pc:sldChg chg="addSp delSp modSp add mod ord">
        <pc:chgData name="Amina P" userId="b6ca9d4d880b2687" providerId="LiveId" clId="{2928DC94-6F5B-40FA-8E55-196A93DD97DE}" dt="2023-01-15T22:08:00.769" v="637" actId="732"/>
        <pc:sldMkLst>
          <pc:docMk/>
          <pc:sldMk cId="3824517084" sldId="382"/>
        </pc:sldMkLst>
        <pc:spChg chg="mod">
          <ac:chgData name="Amina P" userId="b6ca9d4d880b2687" providerId="LiveId" clId="{2928DC94-6F5B-40FA-8E55-196A93DD97DE}" dt="2023-01-15T22:07:06.719" v="623"/>
          <ac:spMkLst>
            <pc:docMk/>
            <pc:sldMk cId="3824517084" sldId="382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08:00.769" v="637" actId="732"/>
          <ac:picMkLst>
            <pc:docMk/>
            <pc:sldMk cId="3824517084" sldId="382"/>
            <ac:picMk id="4" creationId="{3343A556-A7D1-4B8C-B8D9-B5E77A0BFCC2}"/>
          </ac:picMkLst>
        </pc:picChg>
        <pc:picChg chg="del">
          <ac:chgData name="Amina P" userId="b6ca9d4d880b2687" providerId="LiveId" clId="{2928DC94-6F5B-40FA-8E55-196A93DD97DE}" dt="2023-01-15T22:07:12.502" v="624" actId="478"/>
          <ac:picMkLst>
            <pc:docMk/>
            <pc:sldMk cId="3824517084" sldId="382"/>
            <ac:picMk id="5" creationId="{B950EF23-5204-45A0-B530-76931201B8EF}"/>
          </ac:picMkLst>
        </pc:picChg>
      </pc:sldChg>
      <pc:sldChg chg="addSp delSp modSp add mod modTransition">
        <pc:chgData name="Amina P" userId="b6ca9d4d880b2687" providerId="LiveId" clId="{2928DC94-6F5B-40FA-8E55-196A93DD97DE}" dt="2023-01-15T22:15:11.870" v="764"/>
        <pc:sldMkLst>
          <pc:docMk/>
          <pc:sldMk cId="1941161009" sldId="383"/>
        </pc:sldMkLst>
        <pc:spChg chg="add del mod">
          <ac:chgData name="Amina P" userId="b6ca9d4d880b2687" providerId="LiveId" clId="{2928DC94-6F5B-40FA-8E55-196A93DD97DE}" dt="2023-01-15T22:08:19.938" v="640" actId="478"/>
          <ac:spMkLst>
            <pc:docMk/>
            <pc:sldMk cId="1941161009" sldId="383"/>
            <ac:spMk id="3" creationId="{68D438BB-22D5-4431-959C-F8C6E0A1409E}"/>
          </ac:spMkLst>
        </pc:spChg>
        <pc:spChg chg="del">
          <ac:chgData name="Amina P" userId="b6ca9d4d880b2687" providerId="LiveId" clId="{2928DC94-6F5B-40FA-8E55-196A93DD97DE}" dt="2023-01-15T22:08:17.745" v="639" actId="478"/>
          <ac:spMkLst>
            <pc:docMk/>
            <pc:sldMk cId="1941161009" sldId="383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08:54.642" v="647" actId="732"/>
          <ac:picMkLst>
            <pc:docMk/>
            <pc:sldMk cId="1941161009" sldId="383"/>
            <ac:picMk id="4" creationId="{3343A556-A7D1-4B8C-B8D9-B5E77A0BFCC2}"/>
          </ac:picMkLst>
        </pc:picChg>
      </pc:sldChg>
      <pc:sldChg chg="modSp add mod modTransition">
        <pc:chgData name="Amina P" userId="b6ca9d4d880b2687" providerId="LiveId" clId="{2928DC94-6F5B-40FA-8E55-196A93DD97DE}" dt="2023-01-15T22:15:13.522" v="765"/>
        <pc:sldMkLst>
          <pc:docMk/>
          <pc:sldMk cId="2635766104" sldId="384"/>
        </pc:sldMkLst>
        <pc:picChg chg="mod modCrop">
          <ac:chgData name="Amina P" userId="b6ca9d4d880b2687" providerId="LiveId" clId="{2928DC94-6F5B-40FA-8E55-196A93DD97DE}" dt="2023-01-15T22:08:45.184" v="646" actId="14100"/>
          <ac:picMkLst>
            <pc:docMk/>
            <pc:sldMk cId="2635766104" sldId="384"/>
            <ac:picMk id="4" creationId="{3343A556-A7D1-4B8C-B8D9-B5E77A0BFCC2}"/>
          </ac:picMkLst>
        </pc:picChg>
      </pc:sldChg>
      <pc:sldChg chg="addSp delSp modSp add mod">
        <pc:chgData name="Amina P" userId="b6ca9d4d880b2687" providerId="LiveId" clId="{2928DC94-6F5B-40FA-8E55-196A93DD97DE}" dt="2023-01-15T22:14:39.590" v="759" actId="732"/>
        <pc:sldMkLst>
          <pc:docMk/>
          <pc:sldMk cId="889459135" sldId="385"/>
        </pc:sldMkLst>
        <pc:spChg chg="mod">
          <ac:chgData name="Amina P" userId="b6ca9d4d880b2687" providerId="LiveId" clId="{2928DC94-6F5B-40FA-8E55-196A93DD97DE}" dt="2023-01-15T22:09:16.169" v="651"/>
          <ac:spMkLst>
            <pc:docMk/>
            <pc:sldMk cId="889459135" sldId="385"/>
            <ac:spMk id="214" creationId="{00000000-0000-0000-0000-000000000000}"/>
          </ac:spMkLst>
        </pc:spChg>
        <pc:picChg chg="del">
          <ac:chgData name="Amina P" userId="b6ca9d4d880b2687" providerId="LiveId" clId="{2928DC94-6F5B-40FA-8E55-196A93DD97DE}" dt="2023-01-15T22:09:18.134" v="652" actId="478"/>
          <ac:picMkLst>
            <pc:docMk/>
            <pc:sldMk cId="889459135" sldId="385"/>
            <ac:picMk id="4" creationId="{3343A556-A7D1-4B8C-B8D9-B5E77A0BFCC2}"/>
          </ac:picMkLst>
        </pc:picChg>
        <pc:picChg chg="add mod modCrop">
          <ac:chgData name="Amina P" userId="b6ca9d4d880b2687" providerId="LiveId" clId="{2928DC94-6F5B-40FA-8E55-196A93DD97DE}" dt="2023-01-15T22:14:39.590" v="759" actId="732"/>
          <ac:picMkLst>
            <pc:docMk/>
            <pc:sldMk cId="889459135" sldId="385"/>
            <ac:picMk id="5" creationId="{062E4635-D6B5-4CA7-BC6F-68BE33C2D281}"/>
          </ac:picMkLst>
        </pc:picChg>
      </pc:sldChg>
      <pc:sldChg chg="addSp delSp modSp add mod">
        <pc:chgData name="Amina P" userId="b6ca9d4d880b2687" providerId="LiveId" clId="{2928DC94-6F5B-40FA-8E55-196A93DD97DE}" dt="2023-01-15T22:15:52.837" v="774" actId="732"/>
        <pc:sldMkLst>
          <pc:docMk/>
          <pc:sldMk cId="3872338713" sldId="386"/>
        </pc:sldMkLst>
        <pc:spChg chg="mod">
          <ac:chgData name="Amina P" userId="b6ca9d4d880b2687" providerId="LiveId" clId="{2928DC94-6F5B-40FA-8E55-196A93DD97DE}" dt="2023-01-15T22:09:45.370" v="658"/>
          <ac:spMkLst>
            <pc:docMk/>
            <pc:sldMk cId="3872338713" sldId="386"/>
            <ac:spMk id="214" creationId="{00000000-0000-0000-0000-000000000000}"/>
          </ac:spMkLst>
        </pc:spChg>
        <pc:picChg chg="add del mod">
          <ac:chgData name="Amina P" userId="b6ca9d4d880b2687" providerId="LiveId" clId="{2928DC94-6F5B-40FA-8E55-196A93DD97DE}" dt="2023-01-15T22:10:39.009" v="672" actId="22"/>
          <ac:picMkLst>
            <pc:docMk/>
            <pc:sldMk cId="3872338713" sldId="386"/>
            <ac:picMk id="3" creationId="{AB665A30-A92D-4ACF-8889-FF099233286C}"/>
          </ac:picMkLst>
        </pc:picChg>
        <pc:picChg chg="add mod modCrop">
          <ac:chgData name="Amina P" userId="b6ca9d4d880b2687" providerId="LiveId" clId="{2928DC94-6F5B-40FA-8E55-196A93DD97DE}" dt="2023-01-15T22:15:52.837" v="774" actId="732"/>
          <ac:picMkLst>
            <pc:docMk/>
            <pc:sldMk cId="3872338713" sldId="386"/>
            <ac:picMk id="4" creationId="{24B2287A-A14D-4532-A19B-31A02AD94596}"/>
          </ac:picMkLst>
        </pc:picChg>
        <pc:picChg chg="del">
          <ac:chgData name="Amina P" userId="b6ca9d4d880b2687" providerId="LiveId" clId="{2928DC94-6F5B-40FA-8E55-196A93DD97DE}" dt="2023-01-15T22:09:31.363" v="655" actId="478"/>
          <ac:picMkLst>
            <pc:docMk/>
            <pc:sldMk cId="3872338713" sldId="386"/>
            <ac:picMk id="5" creationId="{062E4635-D6B5-4CA7-BC6F-68BE33C2D281}"/>
          </ac:picMkLst>
        </pc:picChg>
      </pc:sldChg>
      <pc:sldChg chg="addSp modSp add del mod">
        <pc:chgData name="Amina P" userId="b6ca9d4d880b2687" providerId="LiveId" clId="{2928DC94-6F5B-40FA-8E55-196A93DD97DE}" dt="2023-01-15T22:16:58.319" v="793" actId="732"/>
        <pc:sldMkLst>
          <pc:docMk/>
          <pc:sldMk cId="3760530783" sldId="387"/>
        </pc:sldMkLst>
        <pc:spChg chg="mod">
          <ac:chgData name="Amina P" userId="b6ca9d4d880b2687" providerId="LiveId" clId="{2928DC94-6F5B-40FA-8E55-196A93DD97DE}" dt="2023-01-15T22:10:15.126" v="665"/>
          <ac:spMkLst>
            <pc:docMk/>
            <pc:sldMk cId="3760530783" sldId="387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16:58.319" v="793" actId="732"/>
          <ac:picMkLst>
            <pc:docMk/>
            <pc:sldMk cId="3760530783" sldId="387"/>
            <ac:picMk id="3" creationId="{0DF07B48-A797-4751-AF0A-7BCD46BF6B14}"/>
          </ac:picMkLst>
        </pc:picChg>
        <pc:picChg chg="add mod">
          <ac:chgData name="Amina P" userId="b6ca9d4d880b2687" providerId="LiveId" clId="{2928DC94-6F5B-40FA-8E55-196A93DD97DE}" dt="2023-01-15T22:10:26.525" v="668"/>
          <ac:picMkLst>
            <pc:docMk/>
            <pc:sldMk cId="3760530783" sldId="387"/>
            <ac:picMk id="4" creationId="{65DA479E-A519-46A6-95B0-4B007B41DB0A}"/>
          </ac:picMkLst>
        </pc:picChg>
      </pc:sldChg>
      <pc:sldChg chg="addSp delSp modSp add mod">
        <pc:chgData name="Amina P" userId="b6ca9d4d880b2687" providerId="LiveId" clId="{2928DC94-6F5B-40FA-8E55-196A93DD97DE}" dt="2023-01-15T22:19:14.729" v="829" actId="732"/>
        <pc:sldMkLst>
          <pc:docMk/>
          <pc:sldMk cId="2505668497" sldId="388"/>
        </pc:sldMkLst>
        <pc:spChg chg="mod">
          <ac:chgData name="Amina P" userId="b6ca9d4d880b2687" providerId="LiveId" clId="{2928DC94-6F5B-40FA-8E55-196A93DD97DE}" dt="2023-01-15T22:18:33.573" v="817" actId="14100"/>
          <ac:spMkLst>
            <pc:docMk/>
            <pc:sldMk cId="2505668497" sldId="388"/>
            <ac:spMk id="214" creationId="{00000000-0000-0000-0000-000000000000}"/>
          </ac:spMkLst>
        </pc:spChg>
        <pc:picChg chg="del">
          <ac:chgData name="Amina P" userId="b6ca9d4d880b2687" providerId="LiveId" clId="{2928DC94-6F5B-40FA-8E55-196A93DD97DE}" dt="2023-01-15T22:10:44.528" v="674" actId="478"/>
          <ac:picMkLst>
            <pc:docMk/>
            <pc:sldMk cId="2505668497" sldId="388"/>
            <ac:picMk id="3" creationId="{0DF07B48-A797-4751-AF0A-7BCD46BF6B14}"/>
          </ac:picMkLst>
        </pc:picChg>
        <pc:picChg chg="add mod modCrop">
          <ac:chgData name="Amina P" userId="b6ca9d4d880b2687" providerId="LiveId" clId="{2928DC94-6F5B-40FA-8E55-196A93DD97DE}" dt="2023-01-15T22:19:14.729" v="829" actId="732"/>
          <ac:picMkLst>
            <pc:docMk/>
            <pc:sldMk cId="2505668497" sldId="388"/>
            <ac:picMk id="4" creationId="{C7033062-42C9-4B02-9C91-C81962581E6A}"/>
          </ac:picMkLst>
        </pc:picChg>
      </pc:sldChg>
      <pc:sldChg chg="addSp modSp add mod">
        <pc:chgData name="Amina P" userId="b6ca9d4d880b2687" providerId="LiveId" clId="{2928DC94-6F5B-40FA-8E55-196A93DD97DE}" dt="2023-01-15T22:20:00.437" v="839" actId="732"/>
        <pc:sldMkLst>
          <pc:docMk/>
          <pc:sldMk cId="3508815732" sldId="389"/>
        </pc:sldMkLst>
        <pc:spChg chg="mod">
          <ac:chgData name="Amina P" userId="b6ca9d4d880b2687" providerId="LiveId" clId="{2928DC94-6F5B-40FA-8E55-196A93DD97DE}" dt="2023-01-15T22:11:28.690" v="685"/>
          <ac:spMkLst>
            <pc:docMk/>
            <pc:sldMk cId="3508815732" sldId="389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20:00.437" v="839" actId="732"/>
          <ac:picMkLst>
            <pc:docMk/>
            <pc:sldMk cId="3508815732" sldId="389"/>
            <ac:picMk id="3" creationId="{AEE47B4F-1C27-4B60-A9AB-16202C501E4E}"/>
          </ac:picMkLst>
        </pc:picChg>
      </pc:sldChg>
      <pc:sldChg chg="addSp modSp add mod">
        <pc:chgData name="Amina P" userId="b6ca9d4d880b2687" providerId="LiveId" clId="{2928DC94-6F5B-40FA-8E55-196A93DD97DE}" dt="2023-01-15T22:20:57.428" v="852" actId="732"/>
        <pc:sldMkLst>
          <pc:docMk/>
          <pc:sldMk cId="6312456" sldId="390"/>
        </pc:sldMkLst>
        <pc:spChg chg="mod">
          <ac:chgData name="Amina P" userId="b6ca9d4d880b2687" providerId="LiveId" clId="{2928DC94-6F5B-40FA-8E55-196A93DD97DE}" dt="2023-01-15T22:11:47.696" v="691"/>
          <ac:spMkLst>
            <pc:docMk/>
            <pc:sldMk cId="6312456" sldId="390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20:57.428" v="852" actId="732"/>
          <ac:picMkLst>
            <pc:docMk/>
            <pc:sldMk cId="6312456" sldId="390"/>
            <ac:picMk id="3" creationId="{65A49115-1427-4143-AAAF-11D0B583DFFD}"/>
          </ac:picMkLst>
        </pc:picChg>
      </pc:sldChg>
      <pc:sldChg chg="addSp modSp add mod addCm">
        <pc:chgData name="Amina P" userId="b6ca9d4d880b2687" providerId="LiveId" clId="{2928DC94-6F5B-40FA-8E55-196A93DD97DE}" dt="2023-01-15T22:21:52.578" v="863" actId="732"/>
        <pc:sldMkLst>
          <pc:docMk/>
          <pc:sldMk cId="1640214132" sldId="391"/>
        </pc:sldMkLst>
        <pc:spChg chg="mod">
          <ac:chgData name="Amina P" userId="b6ca9d4d880b2687" providerId="LiveId" clId="{2928DC94-6F5B-40FA-8E55-196A93DD97DE}" dt="2023-01-15T22:12:08.030" v="695"/>
          <ac:spMkLst>
            <pc:docMk/>
            <pc:sldMk cId="1640214132" sldId="391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21:52.578" v="863" actId="732"/>
          <ac:picMkLst>
            <pc:docMk/>
            <pc:sldMk cId="1640214132" sldId="391"/>
            <ac:picMk id="3" creationId="{DE2449A1-BA9F-4E18-AF86-4902EC474F50}"/>
          </ac:picMkLst>
        </pc:picChg>
      </pc:sldChg>
      <pc:sldChg chg="addSp modSp add mod">
        <pc:chgData name="Amina P" userId="b6ca9d4d880b2687" providerId="LiveId" clId="{2928DC94-6F5B-40FA-8E55-196A93DD97DE}" dt="2023-01-15T22:22:39.355" v="875" actId="732"/>
        <pc:sldMkLst>
          <pc:docMk/>
          <pc:sldMk cId="3061202865" sldId="392"/>
        </pc:sldMkLst>
        <pc:spChg chg="mod">
          <ac:chgData name="Amina P" userId="b6ca9d4d880b2687" providerId="LiveId" clId="{2928DC94-6F5B-40FA-8E55-196A93DD97DE}" dt="2023-01-15T22:12:26.717" v="702"/>
          <ac:spMkLst>
            <pc:docMk/>
            <pc:sldMk cId="3061202865" sldId="392"/>
            <ac:spMk id="214" creationId="{00000000-0000-0000-0000-000000000000}"/>
          </ac:spMkLst>
        </pc:spChg>
        <pc:picChg chg="add mod modCrop">
          <ac:chgData name="Amina P" userId="b6ca9d4d880b2687" providerId="LiveId" clId="{2928DC94-6F5B-40FA-8E55-196A93DD97DE}" dt="2023-01-15T22:22:39.355" v="875" actId="732"/>
          <ac:picMkLst>
            <pc:docMk/>
            <pc:sldMk cId="3061202865" sldId="392"/>
            <ac:picMk id="3" creationId="{72C7992F-028B-40D4-AEEE-2CBE29A396FC}"/>
          </ac:picMkLst>
        </pc:picChg>
      </pc:sldChg>
      <pc:sldChg chg="addSp delSp modSp add mod ord">
        <pc:chgData name="Amina P" userId="b6ca9d4d880b2687" providerId="LiveId" clId="{2928DC94-6F5B-40FA-8E55-196A93DD97DE}" dt="2023-01-15T22:23:23.589" v="882" actId="732"/>
        <pc:sldMkLst>
          <pc:docMk/>
          <pc:sldMk cId="3478465936" sldId="393"/>
        </pc:sldMkLst>
        <pc:spChg chg="add del mod">
          <ac:chgData name="Amina P" userId="b6ca9d4d880b2687" providerId="LiveId" clId="{2928DC94-6F5B-40FA-8E55-196A93DD97DE}" dt="2023-01-15T22:13:08.209" v="740" actId="478"/>
          <ac:spMkLst>
            <pc:docMk/>
            <pc:sldMk cId="3478465936" sldId="393"/>
            <ac:spMk id="4" creationId="{C4277C44-E832-4B2D-A900-C2A0C02B6A1A}"/>
          </ac:spMkLst>
        </pc:spChg>
        <pc:spChg chg="del">
          <ac:chgData name="Amina P" userId="b6ca9d4d880b2687" providerId="LiveId" clId="{2928DC94-6F5B-40FA-8E55-196A93DD97DE}" dt="2023-01-15T22:13:06.530" v="739" actId="478"/>
          <ac:spMkLst>
            <pc:docMk/>
            <pc:sldMk cId="3478465936" sldId="393"/>
            <ac:spMk id="214" creationId="{00000000-0000-0000-0000-000000000000}"/>
          </ac:spMkLst>
        </pc:spChg>
        <pc:picChg chg="del">
          <ac:chgData name="Amina P" userId="b6ca9d4d880b2687" providerId="LiveId" clId="{2928DC94-6F5B-40FA-8E55-196A93DD97DE}" dt="2023-01-15T22:13:05.078" v="738" actId="478"/>
          <ac:picMkLst>
            <pc:docMk/>
            <pc:sldMk cId="3478465936" sldId="393"/>
            <ac:picMk id="3" creationId="{72C7992F-028B-40D4-AEEE-2CBE29A396FC}"/>
          </ac:picMkLst>
        </pc:picChg>
        <pc:picChg chg="add mod modCrop">
          <ac:chgData name="Amina P" userId="b6ca9d4d880b2687" providerId="LiveId" clId="{2928DC94-6F5B-40FA-8E55-196A93DD97DE}" dt="2023-01-15T22:23:23.589" v="882" actId="732"/>
          <ac:picMkLst>
            <pc:docMk/>
            <pc:sldMk cId="3478465936" sldId="393"/>
            <ac:picMk id="6" creationId="{56E029FF-8B8C-49C5-B367-FE15485260C7}"/>
          </ac:picMkLst>
        </pc:picChg>
      </pc:sldChg>
      <pc:sldChg chg="addSp delSp modSp add del mod ord modTransition">
        <pc:chgData name="Amina P" userId="b6ca9d4d880b2687" providerId="LiveId" clId="{2928DC94-6F5B-40FA-8E55-196A93DD97DE}" dt="2023-01-15T22:28:21.366" v="929" actId="47"/>
        <pc:sldMkLst>
          <pc:docMk/>
          <pc:sldMk cId="2600904021" sldId="394"/>
        </pc:sldMkLst>
        <pc:picChg chg="add mod modCrop">
          <ac:chgData name="Amina P" userId="b6ca9d4d880b2687" providerId="LiveId" clId="{2928DC94-6F5B-40FA-8E55-196A93DD97DE}" dt="2023-01-15T22:24:37.350" v="896" actId="732"/>
          <ac:picMkLst>
            <pc:docMk/>
            <pc:sldMk cId="2600904021" sldId="394"/>
            <ac:picMk id="3" creationId="{9FF2C586-152A-4510-9806-637D94DD2ABB}"/>
          </ac:picMkLst>
        </pc:picChg>
        <pc:picChg chg="del">
          <ac:chgData name="Amina P" userId="b6ca9d4d880b2687" providerId="LiveId" clId="{2928DC94-6F5B-40FA-8E55-196A93DD97DE}" dt="2023-01-15T22:13:38.950" v="748" actId="478"/>
          <ac:picMkLst>
            <pc:docMk/>
            <pc:sldMk cId="2600904021" sldId="394"/>
            <ac:picMk id="6" creationId="{56E029FF-8B8C-49C5-B367-FE15485260C7}"/>
          </ac:picMkLst>
        </pc:picChg>
      </pc:sldChg>
      <pc:sldChg chg="addSp delSp modSp add mod modTransition">
        <pc:chgData name="Amina P" userId="b6ca9d4d880b2687" providerId="LiveId" clId="{2928DC94-6F5B-40FA-8E55-196A93DD97DE}" dt="2023-01-15T22:15:17.630" v="766"/>
        <pc:sldMkLst>
          <pc:docMk/>
          <pc:sldMk cId="1101298563" sldId="395"/>
        </pc:sldMkLst>
        <pc:spChg chg="add del mod">
          <ac:chgData name="Amina P" userId="b6ca9d4d880b2687" providerId="LiveId" clId="{2928DC94-6F5B-40FA-8E55-196A93DD97DE}" dt="2023-01-15T22:14:48.973" v="761" actId="478"/>
          <ac:spMkLst>
            <pc:docMk/>
            <pc:sldMk cId="1101298563" sldId="395"/>
            <ac:spMk id="3" creationId="{16E119E9-7776-4A50-B3E6-766D5FC56843}"/>
          </ac:spMkLst>
        </pc:spChg>
        <pc:spChg chg="del">
          <ac:chgData name="Amina P" userId="b6ca9d4d880b2687" providerId="LiveId" clId="{2928DC94-6F5B-40FA-8E55-196A93DD97DE}" dt="2023-01-15T22:14:45.840" v="760" actId="478"/>
          <ac:spMkLst>
            <pc:docMk/>
            <pc:sldMk cId="1101298563" sldId="395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15:00.385" v="763" actId="1076"/>
          <ac:picMkLst>
            <pc:docMk/>
            <pc:sldMk cId="1101298563" sldId="395"/>
            <ac:picMk id="5" creationId="{062E4635-D6B5-4CA7-BC6F-68BE33C2D281}"/>
          </ac:picMkLst>
        </pc:picChg>
      </pc:sldChg>
      <pc:sldChg chg="add del">
        <pc:chgData name="Amina P" userId="b6ca9d4d880b2687" providerId="LiveId" clId="{2928DC94-6F5B-40FA-8E55-196A93DD97DE}" dt="2023-01-15T22:14:29.407" v="758"/>
        <pc:sldMkLst>
          <pc:docMk/>
          <pc:sldMk cId="2021869627" sldId="396"/>
        </pc:sldMkLst>
      </pc:sldChg>
      <pc:sldChg chg="addSp delSp modSp add mod modTransition">
        <pc:chgData name="Amina P" userId="b6ca9d4d880b2687" providerId="LiveId" clId="{2928DC94-6F5B-40FA-8E55-196A93DD97DE}" dt="2023-01-15T22:16:10.581" v="780"/>
        <pc:sldMkLst>
          <pc:docMk/>
          <pc:sldMk cId="3719295156" sldId="396"/>
        </pc:sldMkLst>
        <pc:spChg chg="add del mod">
          <ac:chgData name="Amina P" userId="b6ca9d4d880b2687" providerId="LiveId" clId="{2928DC94-6F5B-40FA-8E55-196A93DD97DE}" dt="2023-01-15T22:16:05.819" v="778" actId="478"/>
          <ac:spMkLst>
            <pc:docMk/>
            <pc:sldMk cId="3719295156" sldId="396"/>
            <ac:spMk id="3" creationId="{4C8D7FFA-98B9-4F37-9B6F-979555AA7E29}"/>
          </ac:spMkLst>
        </pc:spChg>
        <pc:spChg chg="del">
          <ac:chgData name="Amina P" userId="b6ca9d4d880b2687" providerId="LiveId" clId="{2928DC94-6F5B-40FA-8E55-196A93DD97DE}" dt="2023-01-15T22:16:00.516" v="776" actId="478"/>
          <ac:spMkLst>
            <pc:docMk/>
            <pc:sldMk cId="3719295156" sldId="396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16:08.314" v="779" actId="1076"/>
          <ac:picMkLst>
            <pc:docMk/>
            <pc:sldMk cId="3719295156" sldId="396"/>
            <ac:picMk id="4" creationId="{24B2287A-A14D-4532-A19B-31A02AD94596}"/>
          </ac:picMkLst>
        </pc:picChg>
      </pc:sldChg>
      <pc:sldChg chg="addSp delSp modSp add mod modTransition">
        <pc:chgData name="Amina P" userId="b6ca9d4d880b2687" providerId="LiveId" clId="{2928DC94-6F5B-40FA-8E55-196A93DD97DE}" dt="2023-01-15T22:18:01.436" v="808" actId="732"/>
        <pc:sldMkLst>
          <pc:docMk/>
          <pc:sldMk cId="2486170572" sldId="397"/>
        </pc:sldMkLst>
        <pc:spChg chg="add del mod">
          <ac:chgData name="Amina P" userId="b6ca9d4d880b2687" providerId="LiveId" clId="{2928DC94-6F5B-40FA-8E55-196A93DD97DE}" dt="2023-01-15T22:16:51.157" v="792" actId="478"/>
          <ac:spMkLst>
            <pc:docMk/>
            <pc:sldMk cId="2486170572" sldId="397"/>
            <ac:spMk id="4" creationId="{067EB9C9-80E3-4BE4-89BF-E0A981DAC30F}"/>
          </ac:spMkLst>
        </pc:spChg>
        <pc:spChg chg="del">
          <ac:chgData name="Amina P" userId="b6ca9d4d880b2687" providerId="LiveId" clId="{2928DC94-6F5B-40FA-8E55-196A93DD97DE}" dt="2023-01-15T22:16:48.437" v="791" actId="478"/>
          <ac:spMkLst>
            <pc:docMk/>
            <pc:sldMk cId="2486170572" sldId="397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18:01.436" v="808" actId="732"/>
          <ac:picMkLst>
            <pc:docMk/>
            <pc:sldMk cId="2486170572" sldId="397"/>
            <ac:picMk id="3" creationId="{0DF07B48-A797-4751-AF0A-7BCD46BF6B14}"/>
          </ac:picMkLst>
        </pc:picChg>
      </pc:sldChg>
      <pc:sldChg chg="add del">
        <pc:chgData name="Amina P" userId="b6ca9d4d880b2687" providerId="LiveId" clId="{2928DC94-6F5B-40FA-8E55-196A93DD97DE}" dt="2023-01-15T22:16:41.457" v="788"/>
        <pc:sldMkLst>
          <pc:docMk/>
          <pc:sldMk cId="4272474731" sldId="397"/>
        </pc:sldMkLst>
      </pc:sldChg>
      <pc:sldChg chg="modSp add mod">
        <pc:chgData name="Amina P" userId="b6ca9d4d880b2687" providerId="LiveId" clId="{2928DC94-6F5B-40FA-8E55-196A93DD97DE}" dt="2023-01-15T22:17:55.533" v="807" actId="1076"/>
        <pc:sldMkLst>
          <pc:docMk/>
          <pc:sldMk cId="1812715949" sldId="398"/>
        </pc:sldMkLst>
        <pc:picChg chg="mod modCrop">
          <ac:chgData name="Amina P" userId="b6ca9d4d880b2687" providerId="LiveId" clId="{2928DC94-6F5B-40FA-8E55-196A93DD97DE}" dt="2023-01-15T22:17:55.533" v="807" actId="1076"/>
          <ac:picMkLst>
            <pc:docMk/>
            <pc:sldMk cId="1812715949" sldId="398"/>
            <ac:picMk id="3" creationId="{0DF07B48-A797-4751-AF0A-7BCD46BF6B14}"/>
          </ac:picMkLst>
        </pc:picChg>
      </pc:sldChg>
      <pc:sldChg chg="addSp delSp modSp add mod modTransition">
        <pc:chgData name="Amina P" userId="b6ca9d4d880b2687" providerId="LiveId" clId="{2928DC94-6F5B-40FA-8E55-196A93DD97DE}" dt="2023-01-15T22:20:05.799" v="840"/>
        <pc:sldMkLst>
          <pc:docMk/>
          <pc:sldMk cId="3585148620" sldId="399"/>
        </pc:sldMkLst>
        <pc:spChg chg="add del mod">
          <ac:chgData name="Amina P" userId="b6ca9d4d880b2687" providerId="LiveId" clId="{2928DC94-6F5B-40FA-8E55-196A93DD97DE}" dt="2023-01-15T22:18:50.622" v="824" actId="478"/>
          <ac:spMkLst>
            <pc:docMk/>
            <pc:sldMk cId="3585148620" sldId="399"/>
            <ac:spMk id="3" creationId="{B0636771-E138-4226-BD37-BEB20CD39F49}"/>
          </ac:spMkLst>
        </pc:spChg>
        <pc:spChg chg="del">
          <ac:chgData name="Amina P" userId="b6ca9d4d880b2687" providerId="LiveId" clId="{2928DC94-6F5B-40FA-8E55-196A93DD97DE}" dt="2023-01-15T22:18:47.706" v="823" actId="478"/>
          <ac:spMkLst>
            <pc:docMk/>
            <pc:sldMk cId="3585148620" sldId="399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19:06.231" v="828" actId="732"/>
          <ac:picMkLst>
            <pc:docMk/>
            <pc:sldMk cId="3585148620" sldId="399"/>
            <ac:picMk id="4" creationId="{C7033062-42C9-4B02-9C91-C81962581E6A}"/>
          </ac:picMkLst>
        </pc:picChg>
      </pc:sldChg>
      <pc:sldChg chg="addSp delSp modSp add mod modTransition">
        <pc:chgData name="Amina P" userId="b6ca9d4d880b2687" providerId="LiveId" clId="{2928DC94-6F5B-40FA-8E55-196A93DD97DE}" dt="2023-01-15T22:20:08.201" v="841"/>
        <pc:sldMkLst>
          <pc:docMk/>
          <pc:sldMk cId="2840314658" sldId="400"/>
        </pc:sldMkLst>
        <pc:spChg chg="add del mod">
          <ac:chgData name="Amina P" userId="b6ca9d4d880b2687" providerId="LiveId" clId="{2928DC94-6F5B-40FA-8E55-196A93DD97DE}" dt="2023-01-15T22:19:49.006" v="837" actId="478"/>
          <ac:spMkLst>
            <pc:docMk/>
            <pc:sldMk cId="2840314658" sldId="400"/>
            <ac:spMk id="4" creationId="{24B6097E-2A8B-4625-8069-482EF7A7DDB3}"/>
          </ac:spMkLst>
        </pc:spChg>
        <pc:spChg chg="del">
          <ac:chgData name="Amina P" userId="b6ca9d4d880b2687" providerId="LiveId" clId="{2928DC94-6F5B-40FA-8E55-196A93DD97DE}" dt="2023-01-15T22:19:45.478" v="836" actId="478"/>
          <ac:spMkLst>
            <pc:docMk/>
            <pc:sldMk cId="2840314658" sldId="400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19:52.365" v="838" actId="1076"/>
          <ac:picMkLst>
            <pc:docMk/>
            <pc:sldMk cId="2840314658" sldId="400"/>
            <ac:picMk id="3" creationId="{AEE47B4F-1C27-4B60-A9AB-16202C501E4E}"/>
          </ac:picMkLst>
        </pc:picChg>
      </pc:sldChg>
      <pc:sldChg chg="addSp delSp modSp add mod modTransition">
        <pc:chgData name="Amina P" userId="b6ca9d4d880b2687" providerId="LiveId" clId="{2928DC94-6F5B-40FA-8E55-196A93DD97DE}" dt="2023-01-15T22:20:50.064" v="851"/>
        <pc:sldMkLst>
          <pc:docMk/>
          <pc:sldMk cId="1334036492" sldId="401"/>
        </pc:sldMkLst>
        <pc:spChg chg="add del mod">
          <ac:chgData name="Amina P" userId="b6ca9d4d880b2687" providerId="LiveId" clId="{2928DC94-6F5B-40FA-8E55-196A93DD97DE}" dt="2023-01-15T22:20:39.097" v="848" actId="478"/>
          <ac:spMkLst>
            <pc:docMk/>
            <pc:sldMk cId="1334036492" sldId="401"/>
            <ac:spMk id="4" creationId="{28F4A216-F0EE-4F0B-AFA6-29FC268FEF4C}"/>
          </ac:spMkLst>
        </pc:spChg>
        <pc:spChg chg="del">
          <ac:chgData name="Amina P" userId="b6ca9d4d880b2687" providerId="LiveId" clId="{2928DC94-6F5B-40FA-8E55-196A93DD97DE}" dt="2023-01-15T22:20:37.582" v="847" actId="478"/>
          <ac:spMkLst>
            <pc:docMk/>
            <pc:sldMk cId="1334036492" sldId="401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20:48.414" v="850" actId="1076"/>
          <ac:picMkLst>
            <pc:docMk/>
            <pc:sldMk cId="1334036492" sldId="401"/>
            <ac:picMk id="3" creationId="{65A49115-1427-4143-AAAF-11D0B583DFFD}"/>
          </ac:picMkLst>
        </pc:picChg>
      </pc:sldChg>
      <pc:sldChg chg="addSp delSp modSp add mod modTransition">
        <pc:chgData name="Amina P" userId="b6ca9d4d880b2687" providerId="LiveId" clId="{2928DC94-6F5B-40FA-8E55-196A93DD97DE}" dt="2023-01-15T22:21:39.229" v="861" actId="1076"/>
        <pc:sldMkLst>
          <pc:docMk/>
          <pc:sldMk cId="1215507493" sldId="402"/>
        </pc:sldMkLst>
        <pc:spChg chg="add del mod">
          <ac:chgData name="Amina P" userId="b6ca9d4d880b2687" providerId="LiveId" clId="{2928DC94-6F5B-40FA-8E55-196A93DD97DE}" dt="2023-01-15T22:21:30.570" v="859" actId="478"/>
          <ac:spMkLst>
            <pc:docMk/>
            <pc:sldMk cId="1215507493" sldId="402"/>
            <ac:spMk id="4" creationId="{C13C96F3-D530-4749-868E-3DC3223E022A}"/>
          </ac:spMkLst>
        </pc:spChg>
        <pc:spChg chg="del">
          <ac:chgData name="Amina P" userId="b6ca9d4d880b2687" providerId="LiveId" clId="{2928DC94-6F5B-40FA-8E55-196A93DD97DE}" dt="2023-01-15T22:21:28.546" v="858" actId="478"/>
          <ac:spMkLst>
            <pc:docMk/>
            <pc:sldMk cId="1215507493" sldId="402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21:39.229" v="861" actId="1076"/>
          <ac:picMkLst>
            <pc:docMk/>
            <pc:sldMk cId="1215507493" sldId="402"/>
            <ac:picMk id="3" creationId="{DE2449A1-BA9F-4E18-AF86-4902EC474F50}"/>
          </ac:picMkLst>
        </pc:picChg>
      </pc:sldChg>
      <pc:sldChg chg="addSp delSp modSp add mod modTransition">
        <pc:chgData name="Amina P" userId="b6ca9d4d880b2687" providerId="LiveId" clId="{2928DC94-6F5B-40FA-8E55-196A93DD97DE}" dt="2023-01-15T22:22:33.252" v="874"/>
        <pc:sldMkLst>
          <pc:docMk/>
          <pc:sldMk cId="2155621926" sldId="403"/>
        </pc:sldMkLst>
        <pc:spChg chg="add del mod">
          <ac:chgData name="Amina P" userId="b6ca9d4d880b2687" providerId="LiveId" clId="{2928DC94-6F5B-40FA-8E55-196A93DD97DE}" dt="2023-01-15T22:22:24.846" v="871" actId="478"/>
          <ac:spMkLst>
            <pc:docMk/>
            <pc:sldMk cId="2155621926" sldId="403"/>
            <ac:spMk id="4" creationId="{8D224767-9843-4B19-AC56-189AAA662EFC}"/>
          </ac:spMkLst>
        </pc:spChg>
        <pc:spChg chg="del">
          <ac:chgData name="Amina P" userId="b6ca9d4d880b2687" providerId="LiveId" clId="{2928DC94-6F5B-40FA-8E55-196A93DD97DE}" dt="2023-01-15T22:22:23.150" v="870" actId="478"/>
          <ac:spMkLst>
            <pc:docMk/>
            <pc:sldMk cId="2155621926" sldId="403"/>
            <ac:spMk id="214" creationId="{00000000-0000-0000-0000-000000000000}"/>
          </ac:spMkLst>
        </pc:spChg>
        <pc:picChg chg="mod modCrop">
          <ac:chgData name="Amina P" userId="b6ca9d4d880b2687" providerId="LiveId" clId="{2928DC94-6F5B-40FA-8E55-196A93DD97DE}" dt="2023-01-15T22:22:32.331" v="873" actId="1076"/>
          <ac:picMkLst>
            <pc:docMk/>
            <pc:sldMk cId="2155621926" sldId="403"/>
            <ac:picMk id="3" creationId="{72C7992F-028B-40D4-AEEE-2CBE29A396FC}"/>
          </ac:picMkLst>
        </pc:picChg>
      </pc:sldChg>
      <pc:sldChg chg="modSp add mod modTransition">
        <pc:chgData name="Amina P" userId="b6ca9d4d880b2687" providerId="LiveId" clId="{2928DC94-6F5B-40FA-8E55-196A93DD97DE}" dt="2023-01-15T22:23:33.158" v="883"/>
        <pc:sldMkLst>
          <pc:docMk/>
          <pc:sldMk cId="4250938663" sldId="404"/>
        </pc:sldMkLst>
        <pc:picChg chg="mod modCrop">
          <ac:chgData name="Amina P" userId="b6ca9d4d880b2687" providerId="LiveId" clId="{2928DC94-6F5B-40FA-8E55-196A93DD97DE}" dt="2023-01-15T22:23:16.528" v="881" actId="1076"/>
          <ac:picMkLst>
            <pc:docMk/>
            <pc:sldMk cId="4250938663" sldId="404"/>
            <ac:picMk id="6" creationId="{56E029FF-8B8C-49C5-B367-FE15485260C7}"/>
          </ac:picMkLst>
        </pc:picChg>
      </pc:sldChg>
      <pc:sldChg chg="modSp add mod ord">
        <pc:chgData name="Amina P" userId="b6ca9d4d880b2687" providerId="LiveId" clId="{2928DC94-6F5B-40FA-8E55-196A93DD97DE}" dt="2023-01-15T22:28:43.694" v="937" actId="732"/>
        <pc:sldMkLst>
          <pc:docMk/>
          <pc:sldMk cId="3980408456" sldId="405"/>
        </pc:sldMkLst>
        <pc:picChg chg="mod modCrop">
          <ac:chgData name="Amina P" userId="b6ca9d4d880b2687" providerId="LiveId" clId="{2928DC94-6F5B-40FA-8E55-196A93DD97DE}" dt="2023-01-15T22:28:43.694" v="937" actId="732"/>
          <ac:picMkLst>
            <pc:docMk/>
            <pc:sldMk cId="3980408456" sldId="405"/>
            <ac:picMk id="4" creationId="{41029E4E-3B47-465B-BF26-BD55CD9CBC6B}"/>
          </ac:picMkLst>
        </pc:picChg>
      </pc:sldChg>
      <pc:sldChg chg="addSp delSp modSp add del mod ord">
        <pc:chgData name="Amina P" userId="b6ca9d4d880b2687" providerId="LiveId" clId="{2928DC94-6F5B-40FA-8E55-196A93DD97DE}" dt="2023-01-15T22:28:32.844" v="932" actId="2696"/>
        <pc:sldMkLst>
          <pc:docMk/>
          <pc:sldMk cId="4124148025" sldId="405"/>
        </pc:sldMkLst>
        <pc:picChg chg="del mod modCrop">
          <ac:chgData name="Amina P" userId="b6ca9d4d880b2687" providerId="LiveId" clId="{2928DC94-6F5B-40FA-8E55-196A93DD97DE}" dt="2023-01-15T22:27:50.893" v="924" actId="478"/>
          <ac:picMkLst>
            <pc:docMk/>
            <pc:sldMk cId="4124148025" sldId="405"/>
            <ac:picMk id="3" creationId="{9FF2C586-152A-4510-9806-637D94DD2ABB}"/>
          </ac:picMkLst>
        </pc:picChg>
        <pc:picChg chg="add mod">
          <ac:chgData name="Amina P" userId="b6ca9d4d880b2687" providerId="LiveId" clId="{2928DC94-6F5B-40FA-8E55-196A93DD97DE}" dt="2023-01-15T22:28:31.277" v="931" actId="1076"/>
          <ac:picMkLst>
            <pc:docMk/>
            <pc:sldMk cId="4124148025" sldId="405"/>
            <ac:picMk id="4" creationId="{41029E4E-3B47-465B-BF26-BD55CD9CBC6B}"/>
          </ac:picMkLst>
        </pc:picChg>
      </pc:sldChg>
      <pc:sldChg chg="modSp add del mod ord modTransition">
        <pc:chgData name="Amina P" userId="b6ca9d4d880b2687" providerId="LiveId" clId="{2928DC94-6F5B-40FA-8E55-196A93DD97DE}" dt="2023-01-15T22:28:19.308" v="927" actId="47"/>
        <pc:sldMkLst>
          <pc:docMk/>
          <pc:sldMk cId="1368154453" sldId="406"/>
        </pc:sldMkLst>
        <pc:picChg chg="mod modCrop">
          <ac:chgData name="Amina P" userId="b6ca9d4d880b2687" providerId="LiveId" clId="{2928DC94-6F5B-40FA-8E55-196A93DD97DE}" dt="2023-01-15T22:25:13.276" v="903" actId="1076"/>
          <ac:picMkLst>
            <pc:docMk/>
            <pc:sldMk cId="1368154453" sldId="406"/>
            <ac:picMk id="3" creationId="{9FF2C586-152A-4510-9806-637D94DD2ABB}"/>
          </ac:picMkLst>
        </pc:picChg>
      </pc:sldChg>
      <pc:sldChg chg="modSp add mod modTransition">
        <pc:chgData name="Amina P" userId="b6ca9d4d880b2687" providerId="LiveId" clId="{2928DC94-6F5B-40FA-8E55-196A93DD97DE}" dt="2023-01-15T22:28:56.687" v="940"/>
        <pc:sldMkLst>
          <pc:docMk/>
          <pc:sldMk cId="3926825093" sldId="406"/>
        </pc:sldMkLst>
        <pc:picChg chg="mod modCrop">
          <ac:chgData name="Amina P" userId="b6ca9d4d880b2687" providerId="LiveId" clId="{2928DC94-6F5B-40FA-8E55-196A93DD97DE}" dt="2023-01-15T22:28:53.213" v="939" actId="1076"/>
          <ac:picMkLst>
            <pc:docMk/>
            <pc:sldMk cId="3926825093" sldId="406"/>
            <ac:picMk id="4" creationId="{41029E4E-3B47-465B-BF26-BD55CD9CBC6B}"/>
          </ac:picMkLst>
        </pc:picChg>
      </pc:sldChg>
      <pc:sldChg chg="modSp add del mod ord modTransition">
        <pc:chgData name="Amina P" userId="b6ca9d4d880b2687" providerId="LiveId" clId="{2928DC94-6F5B-40FA-8E55-196A93DD97DE}" dt="2023-01-15T22:28:20.300" v="928" actId="47"/>
        <pc:sldMkLst>
          <pc:docMk/>
          <pc:sldMk cId="2823939334" sldId="407"/>
        </pc:sldMkLst>
        <pc:picChg chg="mod modCrop">
          <ac:chgData name="Amina P" userId="b6ca9d4d880b2687" providerId="LiveId" clId="{2928DC94-6F5B-40FA-8E55-196A93DD97DE}" dt="2023-01-15T22:26:03.800" v="916" actId="1076"/>
          <ac:picMkLst>
            <pc:docMk/>
            <pc:sldMk cId="2823939334" sldId="407"/>
            <ac:picMk id="3" creationId="{9FF2C586-152A-4510-9806-637D94DD2ABB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5T23:21:43.218" idx="1">
    <p:pos x="5475" y="626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2507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274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3644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067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491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68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785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23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159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1895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16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950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447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658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793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250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23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17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69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99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86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92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044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585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083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64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661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81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005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128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253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834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04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8076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761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97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657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418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21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94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739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348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825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329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0692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0410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5582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887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719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04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249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20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330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5424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3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0999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2939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872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5827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278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74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9102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9855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4500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70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5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Primarna publika ovog dokumenta jesu projekt menadžer i vlasnik proizvoda (product owner) koji kroz ovaj dokument postižu jasnu komunikaciju i specifikaciju zajedničkih ciljeva. Ostalu publiku dokumenta čine zaduženi programeri, pravni i ekonomski savjetnici kao i marketinški timovi. Za primarnu publiku je krucijalno detaljno poznavanje cjelokupnog dokumenta.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Za programere i marketinške timove je dovoljan fokus na podnaslove „Upoznavanje sa organizacijom“, „Misija, vizija, ciljevi organizacije“, „Stakeholderi“ kao i „Zahtjev za sistemom“. Za savjetnike se dodatno preporučuje podnaslov „Analize izvedivosti“.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10039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32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8764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8788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67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5225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8292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5295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2052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5271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1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855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253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2582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4131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13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Naš IS pokušava da maksimalno iskoristi nove poslovne mogućnosti koje informacione tehnologije i digitalna revolucija otvaraju, specifično u bosanskohercegovačkoj turističkoj industriji geografski vezanoj za sarajevsku regiju.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Prioritetna ciljana demografija našeg IS jesu strani državljani zainteresovani za putovanje u ili oko Sarajeva. Mi želimo taj interes našim privlačnim korisničkim interfejsom i bogatom turističkom ponudom pretvoriti u rezervacije i dolaske, te ga umnožiti i povećati kako kod stranih državljano tako i kod domaćeg stanovništva.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Želimo biti što bolji ambasadori turističke ponude sarajevske regije i pokazati da je Sarajevo konkurentna i privlačna destinacija ne samo za Bosnu i Hercegovinu već i cjelokupnu regiju. Naš IS će to postići izvrsnim promotivnim sadržajima, bogatom turističkom ponudom, te inovativnim poslovnim modelom. 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Naime poslovni model našeg IS posjeduje kako i B2C tako i B2B komponentu – privlačenje korisnika kao krajnjih potrošača je primarni cilj našeg  IS koji planiramo postići inovativnim OSS interfejsom za organizaciju cjelokupnog putovanja na jednom mjestu. Uporedo s tim naša sve kvalitetnija i bogatija korisnička baza će naš IS pretvarati u neizostavan dio poslovnih procesa sopstvenog marketinga i promocije lokalnih turističkih poslovnih subjekata.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Iz korisničke perspektive turista naš sistem treba da pruži platformu za vršenje različitih vrsta rezervacija (smještaj, prevoz, rent-a-car, ture s vodičima itd.) relevantnih za kvalitet turističkog iskustva naših korisnika.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Također i podjednako važno, naš IS treba da korisnicima pruži platformu za informisanje o svim turistički relevantnim aspektima Bosne i Hercegovine a posebno sarajevske regije –o regijama i najznačajnijim gradovima Bosne i Hercegovine i njihovim turističkim atrakcijama, kao i o manje značajnim lokacijama i događajima koji bi mogli biti od interesa različitim nišama turista (što vjerujemo da je posebno potcijenjeno).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Potrebno je da se turisti na našem IS mogu informisati o svim njima važnim pitanjima, da osjećaju povjerenje u naše informacije te da su u stanju zadovoljiti sve svoje informacione potrebe na jednom mjestu – našem IS, jer u suprotnom rizikujemo odvlačenje pažnje korisnika od strane naših konkurenata.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Navešćemo ilustracije radi samo nekoliko primjera informacionih kategorija koje je potrebno pokriti – administrativni podaci i podaci o političkom uređenju države, informacije o historiji i kulturi Bosne i Hercegovine, podaci o klimi i vremenskim kretanjima, podaci o transportnoj infrastrukturi kojom se može doći u BiH kao i kojom se može kretati unutar same BiH, informacije vezane o formalnim uvjetima dolaska u BiH (vize, pasoši, itd.), informacije o turističkoj ponudi BiH tj. o atrakcijama i aktivnostima od interesa itd.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Istovremeno mnoge od ovih kategorija posjeduju ne samo informativni karakter već i promotivni potencijal. Tako na primjer ukoliko se korisnik želi informisati o gastronomskoj ponudi – mi mu možemo posebno preporučiti i izdvojiti restorane s kojima imamo potpisane ugovore, ili ukoliko se pokušava informisati o načinima transporta unutar BiH mi možemo obezbijediti posebne preporuke uz dodatne popuste s prevoznicima s kojima imamo potpisane ugovore. Isti princip se odnosi i na smještaj, ture s vodičima, te sve druge turističke usluge i proizvode koje vremenom budemo nadograđivali na naš sistem.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95275" algn="just">
              <a:lnSpc>
                <a:spcPct val="115000"/>
              </a:lnSpc>
              <a:spcAft>
                <a:spcPts val="800"/>
              </a:spcAft>
            </a:pPr>
            <a:r>
              <a:rPr lang="bs-Latn-BA" sz="18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Primarni geografski opseg našeg IS jeste sarajevska regija strogo zbog validacije poslovnog modela, međutim mi se nipošto ne planiramo ograničiti isključivo na nju jer ukoliko validiramo naš IS i poslovni model ne vidimo nikakav razlog zašto ne bi širili opseg našeg projekta da obuhvata cjelokupno područje Bosne i Hercegovine.</a:t>
            </a:r>
            <a:endParaRPr lang="bs-Latn-B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938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7818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0912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062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588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296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93350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844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2160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4436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131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67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60" r:id="rId8"/>
    <p:sldLayoutId id="2147483661" r:id="rId9"/>
    <p:sldLayoutId id="2147483662" r:id="rId10"/>
    <p:sldLayoutId id="2147483664" r:id="rId11"/>
    <p:sldLayoutId id="2147483670" r:id="rId12"/>
    <p:sldLayoutId id="2147483671" r:id="rId13"/>
    <p:sldLayoutId id="2147483673" r:id="rId14"/>
    <p:sldLayoutId id="2147483674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a10eQBLkTpH8dxXfa3aA7t/Untitled?node-id=1:4&amp;scaling=scale-down&amp;page-id=0:1&amp;starting-point-node-id=0:3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92576" y="1950100"/>
            <a:ext cx="5112004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TURISTIČKA AGENCIJA „ADENT“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99488" y="3704650"/>
            <a:ext cx="524256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Pripremili: Din Švraka, Nejla Bečirspahić, Amina Pandžić, Elvir Vlahovljak, Ahmed Raščić, Elma Nuhanović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Informacioni sistem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Slika 1">
            <a:extLst>
              <a:ext uri="{FF2B5EF4-FFF2-40B4-BE49-F238E27FC236}">
                <a16:creationId xmlns:a16="http://schemas.microsoft.com/office/drawing/2014/main" id="{8DF4F6BB-EFE3-362F-811F-BD85229EEDD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5" y="183957"/>
            <a:ext cx="937260" cy="937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MISIJA ORGANIZACIJE</a:t>
            </a:r>
            <a:endParaRPr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1591319" y="1713050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Pružanje usluge vrhunskog kvaliteta</a:t>
            </a:r>
            <a:endParaRPr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1534049" y="334026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Težnja ka nadmašivanju klijentovih očekivanja </a:t>
            </a:r>
            <a:endParaRPr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78163" y="1713050"/>
            <a:ext cx="2727600" cy="858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Sticanje reputacije „Vaše željene turističke agencije”</a:t>
            </a:r>
            <a:endParaRPr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67900" y="334026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Zadovoljstvo klijenata, uz uštedu vremena i novca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06" name="Google Shape;2106;p63"/>
          <p:cNvCxnSpPr>
            <a:cxnSpLocks/>
          </p:cNvCxnSpPr>
          <p:nvPr/>
        </p:nvCxnSpPr>
        <p:spPr>
          <a:xfrm>
            <a:off x="1024759" y="414022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7284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1739524" y="1511921"/>
            <a:ext cx="5664952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DIZAJN KORISNIČKOG INTERFEJSA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2088107" y="1511921"/>
            <a:ext cx="493366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E40451-5094-40C7-B4B1-547DB04F53CF}"/>
              </a:ext>
            </a:extLst>
          </p:cNvPr>
          <p:cNvSpPr txBox="1"/>
          <p:nvPr/>
        </p:nvSpPr>
        <p:spPr>
          <a:xfrm>
            <a:off x="1538513" y="2797377"/>
            <a:ext cx="608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AB40"/>
                </a:solidFill>
                <a:hlinkClick r:id="rId3"/>
              </a:rPr>
              <a:t>https://www.figma.com/proto/a10eQBLkTpH8dxXfa3aA7t/Untitled?node-id=1%3A4&amp;scaling=scale-down&amp;page-id=0%3A1&amp;starting-point-node-id=0%3A3</a:t>
            </a:r>
            <a:r>
              <a:rPr lang="bs-Latn-BA" sz="1200" dirty="0">
                <a:solidFill>
                  <a:srgbClr val="FFAB40"/>
                </a:solidFill>
              </a:rPr>
              <a:t> </a:t>
            </a:r>
            <a:endParaRPr lang="en-US" sz="1200" dirty="0">
              <a:solidFill>
                <a:srgbClr val="FFAB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26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69" y="760375"/>
            <a:ext cx="511159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HVALA NA PAŽNJI!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Kontakt: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razvojnitim@gmail.com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</a:t>
            </a:r>
            <a:r>
              <a:rPr lang="bs-Latn-BA" dirty="0"/>
              <a:t>6</a:t>
            </a:r>
            <a:r>
              <a:rPr lang="en" dirty="0"/>
              <a:t>1 620 421 838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informacionisistemi</a:t>
            </a:r>
            <a:r>
              <a:rPr lang="en" dirty="0"/>
              <a:t>.</a:t>
            </a:r>
            <a:r>
              <a:rPr lang="bs-Latn-BA" dirty="0"/>
              <a:t>ba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013409" y="2776274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462881" y="2776274"/>
            <a:ext cx="346056" cy="345674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1911970" y="2776274"/>
            <a:ext cx="346056" cy="345674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B00BC5-DC04-6334-BD3E-E3AC2EFC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09" y="3687119"/>
            <a:ext cx="3911233" cy="8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8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828525" y="1215085"/>
            <a:ext cx="3468900" cy="3607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bs-Latn-BA" sz="1600" dirty="0">
                <a:effectLst/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Naša vizija je da budemo inovatori, lideri i kreativni u konceptima putovanja, pozicionirajući našu kompaniju na tržištu u okviru najboljih turističkih kompanija u cijeloj regiji, prepoznati po profesionalnosti i visokokvalitetnim proizvodima.</a:t>
            </a:r>
            <a:endParaRPr lang="hr-HR" sz="1600" dirty="0">
              <a:effectLst/>
              <a:latin typeface="Montserrat" panose="00000500000000000000" pitchFamily="2" charset="-18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600" dirty="0">
              <a:solidFill>
                <a:schemeClr val="lt1"/>
              </a:solidFill>
              <a:latin typeface="Montserrat" panose="00000500000000000000" pitchFamily="2" charset="-18"/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678886" y="458141"/>
            <a:ext cx="385583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VIZIJA ORGANIZACIJE</a:t>
            </a:r>
            <a:endParaRPr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4678886" y="445025"/>
            <a:ext cx="3716252" cy="131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1507782" y="1412480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3250041" y="1821941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84" name="Google Shape;9874;p77">
            <a:extLst>
              <a:ext uri="{FF2B5EF4-FFF2-40B4-BE49-F238E27FC236}">
                <a16:creationId xmlns:a16="http://schemas.microsoft.com/office/drawing/2014/main" id="{78747D49-49D8-FEE7-8B31-21E24E206A1F}"/>
              </a:ext>
            </a:extLst>
          </p:cNvPr>
          <p:cNvGrpSpPr/>
          <p:nvPr/>
        </p:nvGrpSpPr>
        <p:grpSpPr>
          <a:xfrm>
            <a:off x="1044205" y="2486418"/>
            <a:ext cx="1375854" cy="678131"/>
            <a:chOff x="3913765" y="3641905"/>
            <a:chExt cx="1522805" cy="750560"/>
          </a:xfrm>
          <a:solidFill>
            <a:schemeClr val="tx2"/>
          </a:solidFill>
        </p:grpSpPr>
        <p:grpSp>
          <p:nvGrpSpPr>
            <p:cNvPr id="2085" name="Google Shape;9875;p77">
              <a:extLst>
                <a:ext uri="{FF2B5EF4-FFF2-40B4-BE49-F238E27FC236}">
                  <a16:creationId xmlns:a16="http://schemas.microsoft.com/office/drawing/2014/main" id="{FD8E135F-2001-3A97-D348-56C9A95AD337}"/>
                </a:ext>
              </a:extLst>
            </p:cNvPr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  <a:grpFill/>
          </p:grpSpPr>
          <p:grpSp>
            <p:nvGrpSpPr>
              <p:cNvPr id="2094" name="Google Shape;9876;p77">
                <a:extLst>
                  <a:ext uri="{FF2B5EF4-FFF2-40B4-BE49-F238E27FC236}">
                    <a16:creationId xmlns:a16="http://schemas.microsoft.com/office/drawing/2014/main" id="{E12D7B2E-0B17-E2A3-7C8D-3937D74F7ABE}"/>
                  </a:ext>
                </a:extLst>
              </p:cNvPr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  <a:grpFill/>
            </p:grpSpPr>
            <p:sp>
              <p:nvSpPr>
                <p:cNvPr id="2101" name="Google Shape;9877;p77">
                  <a:extLst>
                    <a:ext uri="{FF2B5EF4-FFF2-40B4-BE49-F238E27FC236}">
                      <a16:creationId xmlns:a16="http://schemas.microsoft.com/office/drawing/2014/main" id="{E3D51B15-7013-DADC-6029-439E882D34B8}"/>
                    </a:ext>
                  </a:extLst>
                </p:cNvPr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02" name="Google Shape;9878;p77">
                  <a:extLst>
                    <a:ext uri="{FF2B5EF4-FFF2-40B4-BE49-F238E27FC236}">
                      <a16:creationId xmlns:a16="http://schemas.microsoft.com/office/drawing/2014/main" id="{B0149079-08A3-3E45-5BEE-4F5D829804BF}"/>
                    </a:ext>
                  </a:extLst>
                </p:cNvPr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</a:t>
                  </a:r>
                  <a:endParaRPr dirty="0"/>
                </a:p>
              </p:txBody>
            </p:sp>
          </p:grpSp>
          <p:grpSp>
            <p:nvGrpSpPr>
              <p:cNvPr id="2095" name="Google Shape;9879;p77">
                <a:extLst>
                  <a:ext uri="{FF2B5EF4-FFF2-40B4-BE49-F238E27FC236}">
                    <a16:creationId xmlns:a16="http://schemas.microsoft.com/office/drawing/2014/main" id="{FD394D54-3B08-84E9-2C81-CA8B6E136719}"/>
                  </a:ext>
                </a:extLst>
              </p:cNvPr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  <a:grpFill/>
            </p:grpSpPr>
            <p:sp>
              <p:nvSpPr>
                <p:cNvPr id="2099" name="Google Shape;9880;p77">
                  <a:extLst>
                    <a:ext uri="{FF2B5EF4-FFF2-40B4-BE49-F238E27FC236}">
                      <a16:creationId xmlns:a16="http://schemas.microsoft.com/office/drawing/2014/main" id="{7536B964-C4D9-E61E-37B7-60350D58E3F4}"/>
                    </a:ext>
                  </a:extLst>
                </p:cNvPr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grpFill/>
                <a:ln w="9525" cap="sq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100" name="Google Shape;9881;p77">
                  <a:extLst>
                    <a:ext uri="{FF2B5EF4-FFF2-40B4-BE49-F238E27FC236}">
                      <a16:creationId xmlns:a16="http://schemas.microsoft.com/office/drawing/2014/main" id="{C18C2422-2527-EBF3-9713-887C825D8A51}"/>
                    </a:ext>
                  </a:extLst>
                </p:cNvPr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2096" name="Google Shape;9882;p77">
                <a:extLst>
                  <a:ext uri="{FF2B5EF4-FFF2-40B4-BE49-F238E27FC236}">
                    <a16:creationId xmlns:a16="http://schemas.microsoft.com/office/drawing/2014/main" id="{C203EA25-4F87-1B49-FC75-2E6C4B9A7138}"/>
                  </a:ext>
                </a:extLst>
              </p:cNvPr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  <a:grpFill/>
            </p:grpSpPr>
            <p:sp>
              <p:nvSpPr>
                <p:cNvPr id="2097" name="Google Shape;9883;p77">
                  <a:extLst>
                    <a:ext uri="{FF2B5EF4-FFF2-40B4-BE49-F238E27FC236}">
                      <a16:creationId xmlns:a16="http://schemas.microsoft.com/office/drawing/2014/main" id="{B5FBA247-2E04-98FB-F310-62131F78996E}"/>
                    </a:ext>
                  </a:extLst>
                </p:cNvPr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098" name="Google Shape;9884;p77">
                  <a:extLst>
                    <a:ext uri="{FF2B5EF4-FFF2-40B4-BE49-F238E27FC236}">
                      <a16:creationId xmlns:a16="http://schemas.microsoft.com/office/drawing/2014/main" id="{7E8F1EBA-9CDE-3111-2967-B2739E7B004C}"/>
                    </a:ext>
                  </a:extLst>
                </p:cNvPr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086" name="Google Shape;9885;p77">
              <a:extLst>
                <a:ext uri="{FF2B5EF4-FFF2-40B4-BE49-F238E27FC236}">
                  <a16:creationId xmlns:a16="http://schemas.microsoft.com/office/drawing/2014/main" id="{6FDEE784-9481-17DA-7D00-89C199EE0D2A}"/>
                </a:ext>
              </a:extLst>
            </p:cNvPr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  <a:grpFill/>
          </p:grpSpPr>
          <p:sp>
            <p:nvSpPr>
              <p:cNvPr id="2087" name="Google Shape;9886;p77">
                <a:extLst>
                  <a:ext uri="{FF2B5EF4-FFF2-40B4-BE49-F238E27FC236}">
                    <a16:creationId xmlns:a16="http://schemas.microsoft.com/office/drawing/2014/main" id="{D53989C1-4F2C-2B88-658D-2F41DCE8319C}"/>
                  </a:ext>
                </a:extLst>
              </p:cNvPr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8" name="Google Shape;9887;p77">
                <a:extLst>
                  <a:ext uri="{FF2B5EF4-FFF2-40B4-BE49-F238E27FC236}">
                    <a16:creationId xmlns:a16="http://schemas.microsoft.com/office/drawing/2014/main" id="{F77374EE-1598-2381-34B2-2C30A2FE77C9}"/>
                  </a:ext>
                </a:extLst>
              </p:cNvPr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9" name="Google Shape;9888;p77">
                <a:extLst>
                  <a:ext uri="{FF2B5EF4-FFF2-40B4-BE49-F238E27FC236}">
                    <a16:creationId xmlns:a16="http://schemas.microsoft.com/office/drawing/2014/main" id="{392FC33D-9893-FC91-CEFD-A181B46F239E}"/>
                  </a:ext>
                </a:extLst>
              </p:cNvPr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3" name="Google Shape;9889;p77">
                <a:extLst>
                  <a:ext uri="{FF2B5EF4-FFF2-40B4-BE49-F238E27FC236}">
                    <a16:creationId xmlns:a16="http://schemas.microsoft.com/office/drawing/2014/main" id="{9CC23595-5924-581F-2845-EAF8A4F6321A}"/>
                  </a:ext>
                </a:extLst>
              </p:cNvPr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104" name="Google Shape;11411;p81">
            <a:extLst>
              <a:ext uri="{FF2B5EF4-FFF2-40B4-BE49-F238E27FC236}">
                <a16:creationId xmlns:a16="http://schemas.microsoft.com/office/drawing/2014/main" id="{AAEA6BC8-07D8-71E3-0F1D-3DD5E28A1F67}"/>
              </a:ext>
            </a:extLst>
          </p:cNvPr>
          <p:cNvGrpSpPr/>
          <p:nvPr/>
        </p:nvGrpSpPr>
        <p:grpSpPr>
          <a:xfrm>
            <a:off x="3077235" y="1571893"/>
            <a:ext cx="768639" cy="769446"/>
            <a:chOff x="870939" y="1975821"/>
            <a:chExt cx="332375" cy="350071"/>
          </a:xfrm>
          <a:solidFill>
            <a:schemeClr val="tx2"/>
          </a:solidFill>
        </p:grpSpPr>
        <p:sp>
          <p:nvSpPr>
            <p:cNvPr id="2105" name="Google Shape;11412;p81">
              <a:extLst>
                <a:ext uri="{FF2B5EF4-FFF2-40B4-BE49-F238E27FC236}">
                  <a16:creationId xmlns:a16="http://schemas.microsoft.com/office/drawing/2014/main" id="{20D0B9CD-C18B-C6BB-A1BD-77AE9523687C}"/>
                </a:ext>
              </a:extLst>
            </p:cNvPr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11413;p81">
              <a:extLst>
                <a:ext uri="{FF2B5EF4-FFF2-40B4-BE49-F238E27FC236}">
                  <a16:creationId xmlns:a16="http://schemas.microsoft.com/office/drawing/2014/main" id="{C0A68C36-5C08-7D2E-114D-6F083FD45420}"/>
                </a:ext>
              </a:extLst>
            </p:cNvPr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11414;p81">
              <a:extLst>
                <a:ext uri="{FF2B5EF4-FFF2-40B4-BE49-F238E27FC236}">
                  <a16:creationId xmlns:a16="http://schemas.microsoft.com/office/drawing/2014/main" id="{135565F1-D999-05A7-140F-979E9F187D20}"/>
                </a:ext>
              </a:extLst>
            </p:cNvPr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11415;p81">
              <a:extLst>
                <a:ext uri="{FF2B5EF4-FFF2-40B4-BE49-F238E27FC236}">
                  <a16:creationId xmlns:a16="http://schemas.microsoft.com/office/drawing/2014/main" id="{0A12709A-1444-1B79-B3BC-14ABC523927A}"/>
                </a:ext>
              </a:extLst>
            </p:cNvPr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10" name="Google Shape;11268;p81">
            <a:extLst>
              <a:ext uri="{FF2B5EF4-FFF2-40B4-BE49-F238E27FC236}">
                <a16:creationId xmlns:a16="http://schemas.microsoft.com/office/drawing/2014/main" id="{02EF582D-D88F-075D-5602-77E167643FE3}"/>
              </a:ext>
            </a:extLst>
          </p:cNvPr>
          <p:cNvGrpSpPr/>
          <p:nvPr/>
        </p:nvGrpSpPr>
        <p:grpSpPr>
          <a:xfrm flipH="1">
            <a:off x="1155855" y="712335"/>
            <a:ext cx="1073316" cy="1048143"/>
            <a:chOff x="1308631" y="1507830"/>
            <a:chExt cx="350166" cy="350198"/>
          </a:xfrm>
          <a:solidFill>
            <a:schemeClr val="tx2"/>
          </a:solidFill>
        </p:grpSpPr>
        <p:sp>
          <p:nvSpPr>
            <p:cNvPr id="2111" name="Google Shape;11269;p81">
              <a:extLst>
                <a:ext uri="{FF2B5EF4-FFF2-40B4-BE49-F238E27FC236}">
                  <a16:creationId xmlns:a16="http://schemas.microsoft.com/office/drawing/2014/main" id="{5B889884-4803-2389-E872-38E378464157}"/>
                </a:ext>
              </a:extLst>
            </p:cNvPr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11270;p81">
              <a:extLst>
                <a:ext uri="{FF2B5EF4-FFF2-40B4-BE49-F238E27FC236}">
                  <a16:creationId xmlns:a16="http://schemas.microsoft.com/office/drawing/2014/main" id="{28FEB509-9549-89D9-A36F-A065DD95008A}"/>
                </a:ext>
              </a:extLst>
            </p:cNvPr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11271;p81">
              <a:extLst>
                <a:ext uri="{FF2B5EF4-FFF2-40B4-BE49-F238E27FC236}">
                  <a16:creationId xmlns:a16="http://schemas.microsoft.com/office/drawing/2014/main" id="{71D1E5E7-A807-9A11-A337-24BB4501138A}"/>
                </a:ext>
              </a:extLst>
            </p:cNvPr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11272;p81">
              <a:extLst>
                <a:ext uri="{FF2B5EF4-FFF2-40B4-BE49-F238E27FC236}">
                  <a16:creationId xmlns:a16="http://schemas.microsoft.com/office/drawing/2014/main" id="{6AD4843A-06D4-4C1F-A3DD-9F006039C724}"/>
                </a:ext>
              </a:extLst>
            </p:cNvPr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976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CILJEVI ORGANIZACIJE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948250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Pružanje vrhunske konsultacije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840125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Konstantna edukacija uposlenika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732000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Integracija informacija o gradskom prevozu u IS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623875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Sigurnost tokom korištenja naših usluga</a:t>
            </a:r>
            <a:endParaRPr dirty="0"/>
          </a:p>
        </p:txBody>
      </p:sp>
      <p:sp>
        <p:nvSpPr>
          <p:cNvPr id="2013" name="Google Shape;2013;p58"/>
          <p:cNvSpPr/>
          <p:nvPr/>
        </p:nvSpPr>
        <p:spPr>
          <a:xfrm>
            <a:off x="1347850" y="2016099"/>
            <a:ext cx="872400" cy="8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948250" y="433378"/>
            <a:ext cx="3962709" cy="116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8" name="Google Shape;14163;p85">
            <a:extLst>
              <a:ext uri="{FF2B5EF4-FFF2-40B4-BE49-F238E27FC236}">
                <a16:creationId xmlns:a16="http://schemas.microsoft.com/office/drawing/2014/main" id="{D3994ED4-2579-F6FE-3E13-079031779568}"/>
              </a:ext>
            </a:extLst>
          </p:cNvPr>
          <p:cNvGrpSpPr/>
          <p:nvPr/>
        </p:nvGrpSpPr>
        <p:grpSpPr>
          <a:xfrm>
            <a:off x="1464004" y="2212971"/>
            <a:ext cx="640091" cy="455260"/>
            <a:chOff x="3235438" y="1970604"/>
            <a:chExt cx="354363" cy="354745"/>
          </a:xfrm>
          <a:solidFill>
            <a:schemeClr val="tx1"/>
          </a:solidFill>
        </p:grpSpPr>
        <p:sp>
          <p:nvSpPr>
            <p:cNvPr id="9" name="Google Shape;14164;p85">
              <a:extLst>
                <a:ext uri="{FF2B5EF4-FFF2-40B4-BE49-F238E27FC236}">
                  <a16:creationId xmlns:a16="http://schemas.microsoft.com/office/drawing/2014/main" id="{151FD41F-C50D-2C21-C2BA-80863D1490AA}"/>
                </a:ext>
              </a:extLst>
            </p:cNvPr>
            <p:cNvSpPr/>
            <p:nvPr/>
          </p:nvSpPr>
          <p:spPr>
            <a:xfrm>
              <a:off x="3235438" y="2125712"/>
              <a:ext cx="132667" cy="199288"/>
            </a:xfrm>
            <a:custGeom>
              <a:avLst/>
              <a:gdLst/>
              <a:ahLst/>
              <a:cxnLst/>
              <a:rect l="l" t="t" r="r" b="b"/>
              <a:pathLst>
                <a:path w="4168" h="6261" extrusionOk="0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4165;p85">
              <a:extLst>
                <a:ext uri="{FF2B5EF4-FFF2-40B4-BE49-F238E27FC236}">
                  <a16:creationId xmlns:a16="http://schemas.microsoft.com/office/drawing/2014/main" id="{76A5B734-ADE8-D538-593E-9BEE7DA7A495}"/>
                </a:ext>
              </a:extLst>
            </p:cNvPr>
            <p:cNvSpPr/>
            <p:nvPr/>
          </p:nvSpPr>
          <p:spPr>
            <a:xfrm>
              <a:off x="3257433" y="2292373"/>
              <a:ext cx="10249" cy="32626"/>
            </a:xfrm>
            <a:custGeom>
              <a:avLst/>
              <a:gdLst/>
              <a:ahLst/>
              <a:cxnLst/>
              <a:rect l="l" t="t" r="r" b="b"/>
              <a:pathLst>
                <a:path w="322" h="1025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4166;p85">
              <a:extLst>
                <a:ext uri="{FF2B5EF4-FFF2-40B4-BE49-F238E27FC236}">
                  <a16:creationId xmlns:a16="http://schemas.microsoft.com/office/drawing/2014/main" id="{82B10229-F2FE-1C56-AD3D-AA25BB7E8A91}"/>
                </a:ext>
              </a:extLst>
            </p:cNvPr>
            <p:cNvSpPr/>
            <p:nvPr/>
          </p:nvSpPr>
          <p:spPr>
            <a:xfrm>
              <a:off x="3335098" y="2292373"/>
              <a:ext cx="10281" cy="32626"/>
            </a:xfrm>
            <a:custGeom>
              <a:avLst/>
              <a:gdLst/>
              <a:ahLst/>
              <a:cxnLst/>
              <a:rect l="l" t="t" r="r" b="b"/>
              <a:pathLst>
                <a:path w="323" h="1025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4167;p85">
              <a:extLst>
                <a:ext uri="{FF2B5EF4-FFF2-40B4-BE49-F238E27FC236}">
                  <a16:creationId xmlns:a16="http://schemas.microsoft.com/office/drawing/2014/main" id="{AD2FAA76-3EF7-B639-04F7-171911CC6B3A}"/>
                </a:ext>
              </a:extLst>
            </p:cNvPr>
            <p:cNvSpPr/>
            <p:nvPr/>
          </p:nvSpPr>
          <p:spPr>
            <a:xfrm>
              <a:off x="3490110" y="2163685"/>
              <a:ext cx="55734" cy="18430"/>
            </a:xfrm>
            <a:custGeom>
              <a:avLst/>
              <a:gdLst/>
              <a:ahLst/>
              <a:cxnLst/>
              <a:rect l="l" t="t" r="r" b="b"/>
              <a:pathLst>
                <a:path w="1751" h="579" extrusionOk="0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4168;p85">
              <a:extLst>
                <a:ext uri="{FF2B5EF4-FFF2-40B4-BE49-F238E27FC236}">
                  <a16:creationId xmlns:a16="http://schemas.microsoft.com/office/drawing/2014/main" id="{51BCF0BA-B8AA-7625-AD80-3BC67A4E7A67}"/>
                </a:ext>
              </a:extLst>
            </p:cNvPr>
            <p:cNvSpPr/>
            <p:nvPr/>
          </p:nvSpPr>
          <p:spPr>
            <a:xfrm>
              <a:off x="3445771" y="2131664"/>
              <a:ext cx="144031" cy="192953"/>
            </a:xfrm>
            <a:custGeom>
              <a:avLst/>
              <a:gdLst/>
              <a:ahLst/>
              <a:cxnLst/>
              <a:rect l="l" t="t" r="r" b="b"/>
              <a:pathLst>
                <a:path w="4525" h="6062" extrusionOk="0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169;p85">
              <a:extLst>
                <a:ext uri="{FF2B5EF4-FFF2-40B4-BE49-F238E27FC236}">
                  <a16:creationId xmlns:a16="http://schemas.microsoft.com/office/drawing/2014/main" id="{3C770023-ECA0-3826-B81A-DC2768DB6527}"/>
                </a:ext>
              </a:extLst>
            </p:cNvPr>
            <p:cNvSpPr/>
            <p:nvPr/>
          </p:nvSpPr>
          <p:spPr>
            <a:xfrm>
              <a:off x="3473813" y="2287058"/>
              <a:ext cx="10631" cy="38291"/>
            </a:xfrm>
            <a:custGeom>
              <a:avLst/>
              <a:gdLst/>
              <a:ahLst/>
              <a:cxnLst/>
              <a:rect l="l" t="t" r="r" b="b"/>
              <a:pathLst>
                <a:path w="334" h="120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4170;p85">
              <a:extLst>
                <a:ext uri="{FF2B5EF4-FFF2-40B4-BE49-F238E27FC236}">
                  <a16:creationId xmlns:a16="http://schemas.microsoft.com/office/drawing/2014/main" id="{A3B5C21A-E91B-7756-99AB-B3D03CF441C9}"/>
                </a:ext>
              </a:extLst>
            </p:cNvPr>
            <p:cNvSpPr/>
            <p:nvPr/>
          </p:nvSpPr>
          <p:spPr>
            <a:xfrm>
              <a:off x="3551128" y="2287058"/>
              <a:ext cx="10249" cy="38291"/>
            </a:xfrm>
            <a:custGeom>
              <a:avLst/>
              <a:gdLst/>
              <a:ahLst/>
              <a:cxnLst/>
              <a:rect l="l" t="t" r="r" b="b"/>
              <a:pathLst>
                <a:path w="322" h="1203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4171;p85">
              <a:extLst>
                <a:ext uri="{FF2B5EF4-FFF2-40B4-BE49-F238E27FC236}">
                  <a16:creationId xmlns:a16="http://schemas.microsoft.com/office/drawing/2014/main" id="{3C06381D-BF9B-B74D-8AB4-212535A5DC3A}"/>
                </a:ext>
              </a:extLst>
            </p:cNvPr>
            <p:cNvSpPr/>
            <p:nvPr/>
          </p:nvSpPr>
          <p:spPr>
            <a:xfrm>
              <a:off x="3290377" y="1970604"/>
              <a:ext cx="221378" cy="185346"/>
            </a:xfrm>
            <a:custGeom>
              <a:avLst/>
              <a:gdLst/>
              <a:ahLst/>
              <a:cxnLst/>
              <a:rect l="l" t="t" r="r" b="b"/>
              <a:pathLst>
                <a:path w="6955" h="5823" extrusionOk="0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4172;p85">
              <a:extLst>
                <a:ext uri="{FF2B5EF4-FFF2-40B4-BE49-F238E27FC236}">
                  <a16:creationId xmlns:a16="http://schemas.microsoft.com/office/drawing/2014/main" id="{9733A673-E7F2-4640-FC33-CC6ABD80A4FA}"/>
                </a:ext>
              </a:extLst>
            </p:cNvPr>
            <p:cNvSpPr/>
            <p:nvPr/>
          </p:nvSpPr>
          <p:spPr>
            <a:xfrm>
              <a:off x="3329432" y="2004344"/>
              <a:ext cx="26928" cy="10249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173;p85">
              <a:extLst>
                <a:ext uri="{FF2B5EF4-FFF2-40B4-BE49-F238E27FC236}">
                  <a16:creationId xmlns:a16="http://schemas.microsoft.com/office/drawing/2014/main" id="{E554BA59-9976-64F1-B348-3A8CCA8D3E55}"/>
                </a:ext>
              </a:extLst>
            </p:cNvPr>
            <p:cNvSpPr/>
            <p:nvPr/>
          </p:nvSpPr>
          <p:spPr>
            <a:xfrm>
              <a:off x="3368074" y="200434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174;p85">
              <a:extLst>
                <a:ext uri="{FF2B5EF4-FFF2-40B4-BE49-F238E27FC236}">
                  <a16:creationId xmlns:a16="http://schemas.microsoft.com/office/drawing/2014/main" id="{E28E8AD7-AA55-BF4E-B566-23C67679620D}"/>
                </a:ext>
              </a:extLst>
            </p:cNvPr>
            <p:cNvSpPr/>
            <p:nvPr/>
          </p:nvSpPr>
          <p:spPr>
            <a:xfrm>
              <a:off x="3329432" y="2031622"/>
              <a:ext cx="121304" cy="10631"/>
            </a:xfrm>
            <a:custGeom>
              <a:avLst/>
              <a:gdLst/>
              <a:ahLst/>
              <a:cxnLst/>
              <a:rect l="l" t="t" r="r" b="b"/>
              <a:pathLst>
                <a:path w="3811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175;p85">
              <a:extLst>
                <a:ext uri="{FF2B5EF4-FFF2-40B4-BE49-F238E27FC236}">
                  <a16:creationId xmlns:a16="http://schemas.microsoft.com/office/drawing/2014/main" id="{63798E3F-5152-D9A1-64C3-FC9825668EA1}"/>
                </a:ext>
              </a:extLst>
            </p:cNvPr>
            <p:cNvSpPr/>
            <p:nvPr/>
          </p:nvSpPr>
          <p:spPr>
            <a:xfrm>
              <a:off x="3329432" y="2059664"/>
              <a:ext cx="82249" cy="10663"/>
            </a:xfrm>
            <a:custGeom>
              <a:avLst/>
              <a:gdLst/>
              <a:ahLst/>
              <a:cxnLst/>
              <a:rect l="l" t="t" r="r" b="b"/>
              <a:pathLst>
                <a:path w="2584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176;p85">
              <a:extLst>
                <a:ext uri="{FF2B5EF4-FFF2-40B4-BE49-F238E27FC236}">
                  <a16:creationId xmlns:a16="http://schemas.microsoft.com/office/drawing/2014/main" id="{C00A7BE3-D992-D4E5-869A-570DC04B509B}"/>
                </a:ext>
              </a:extLst>
            </p:cNvPr>
            <p:cNvSpPr/>
            <p:nvPr/>
          </p:nvSpPr>
          <p:spPr>
            <a:xfrm>
              <a:off x="3423777" y="2059664"/>
              <a:ext cx="26960" cy="10663"/>
            </a:xfrm>
            <a:custGeom>
              <a:avLst/>
              <a:gdLst/>
              <a:ahLst/>
              <a:cxnLst/>
              <a:rect l="l" t="t" r="r" b="b"/>
              <a:pathLst>
                <a:path w="847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" name="Google Shape;2013;p58">
            <a:extLst>
              <a:ext uri="{FF2B5EF4-FFF2-40B4-BE49-F238E27FC236}">
                <a16:creationId xmlns:a16="http://schemas.microsoft.com/office/drawing/2014/main" id="{1E36978E-EE76-AFAB-CFA0-DBC5C1909C27}"/>
              </a:ext>
            </a:extLst>
          </p:cNvPr>
          <p:cNvSpPr/>
          <p:nvPr/>
        </p:nvSpPr>
        <p:spPr>
          <a:xfrm>
            <a:off x="3209542" y="2014634"/>
            <a:ext cx="872400" cy="8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23" name="Google Shape;11081;p80">
            <a:extLst>
              <a:ext uri="{FF2B5EF4-FFF2-40B4-BE49-F238E27FC236}">
                <a16:creationId xmlns:a16="http://schemas.microsoft.com/office/drawing/2014/main" id="{3CFF91BE-65DC-D012-4C7B-B6DC1F92F6CC}"/>
              </a:ext>
            </a:extLst>
          </p:cNvPr>
          <p:cNvSpPr/>
          <p:nvPr/>
        </p:nvSpPr>
        <p:spPr>
          <a:xfrm>
            <a:off x="3411889" y="2255795"/>
            <a:ext cx="478209" cy="41149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" name="Google Shape;11187;p80">
            <a:extLst>
              <a:ext uri="{FF2B5EF4-FFF2-40B4-BE49-F238E27FC236}">
                <a16:creationId xmlns:a16="http://schemas.microsoft.com/office/drawing/2014/main" id="{D95C53A2-EEB3-1835-8F7A-FB296A19EF5A}"/>
              </a:ext>
            </a:extLst>
          </p:cNvPr>
          <p:cNvGrpSpPr/>
          <p:nvPr/>
        </p:nvGrpSpPr>
        <p:grpSpPr>
          <a:xfrm>
            <a:off x="5281599" y="2229622"/>
            <a:ext cx="492368" cy="485927"/>
            <a:chOff x="1298037" y="2425727"/>
            <a:chExt cx="338364" cy="342887"/>
          </a:xfrm>
          <a:solidFill>
            <a:schemeClr val="tx1"/>
          </a:solidFill>
        </p:grpSpPr>
        <p:sp>
          <p:nvSpPr>
            <p:cNvPr id="25" name="Google Shape;11188;p80">
              <a:extLst>
                <a:ext uri="{FF2B5EF4-FFF2-40B4-BE49-F238E27FC236}">
                  <a16:creationId xmlns:a16="http://schemas.microsoft.com/office/drawing/2014/main" id="{525F7B5A-651D-D9E6-AFCA-0C9B53C013BA}"/>
                </a:ext>
              </a:extLst>
            </p:cNvPr>
            <p:cNvSpPr/>
            <p:nvPr/>
          </p:nvSpPr>
          <p:spPr>
            <a:xfrm>
              <a:off x="1339384" y="2471631"/>
              <a:ext cx="256050" cy="136180"/>
            </a:xfrm>
            <a:custGeom>
              <a:avLst/>
              <a:gdLst/>
              <a:ahLst/>
              <a:cxnLst/>
              <a:rect l="l" t="t" r="r" b="b"/>
              <a:pathLst>
                <a:path w="8038" h="4275" extrusionOk="0">
                  <a:moveTo>
                    <a:pt x="7704" y="1477"/>
                  </a:moveTo>
                  <a:lnTo>
                    <a:pt x="7704" y="3501"/>
                  </a:lnTo>
                  <a:cubicBezTo>
                    <a:pt x="7704" y="3751"/>
                    <a:pt x="7513" y="3941"/>
                    <a:pt x="7263" y="3941"/>
                  </a:cubicBezTo>
                  <a:lnTo>
                    <a:pt x="774" y="3941"/>
                  </a:lnTo>
                  <a:cubicBezTo>
                    <a:pt x="524" y="3941"/>
                    <a:pt x="322" y="3751"/>
                    <a:pt x="322" y="3501"/>
                  </a:cubicBezTo>
                  <a:lnTo>
                    <a:pt x="322" y="1477"/>
                  </a:lnTo>
                  <a:close/>
                  <a:moveTo>
                    <a:pt x="774" y="0"/>
                  </a:moveTo>
                  <a:cubicBezTo>
                    <a:pt x="346" y="0"/>
                    <a:pt x="1" y="345"/>
                    <a:pt x="1" y="774"/>
                  </a:cubicBezTo>
                  <a:lnTo>
                    <a:pt x="1" y="3501"/>
                  </a:lnTo>
                  <a:cubicBezTo>
                    <a:pt x="1" y="3929"/>
                    <a:pt x="346" y="4275"/>
                    <a:pt x="774" y="4275"/>
                  </a:cubicBezTo>
                  <a:lnTo>
                    <a:pt x="7263" y="4275"/>
                  </a:lnTo>
                  <a:cubicBezTo>
                    <a:pt x="7692" y="4275"/>
                    <a:pt x="8037" y="3929"/>
                    <a:pt x="8037" y="3501"/>
                  </a:cubicBezTo>
                  <a:lnTo>
                    <a:pt x="8037" y="774"/>
                  </a:lnTo>
                  <a:cubicBezTo>
                    <a:pt x="8025" y="345"/>
                    <a:pt x="7680" y="0"/>
                    <a:pt x="7263" y="0"/>
                  </a:cubicBezTo>
                  <a:lnTo>
                    <a:pt x="5787" y="0"/>
                  </a:lnTo>
                  <a:cubicBezTo>
                    <a:pt x="5704" y="0"/>
                    <a:pt x="5620" y="72"/>
                    <a:pt x="5620" y="167"/>
                  </a:cubicBezTo>
                  <a:cubicBezTo>
                    <a:pt x="5620" y="250"/>
                    <a:pt x="5704" y="322"/>
                    <a:pt x="5787" y="322"/>
                  </a:cubicBezTo>
                  <a:lnTo>
                    <a:pt x="7263" y="322"/>
                  </a:lnTo>
                  <a:cubicBezTo>
                    <a:pt x="7513" y="322"/>
                    <a:pt x="7704" y="524"/>
                    <a:pt x="7704" y="774"/>
                  </a:cubicBezTo>
                  <a:lnTo>
                    <a:pt x="7704" y="1155"/>
                  </a:lnTo>
                  <a:lnTo>
                    <a:pt x="322" y="1155"/>
                  </a:lnTo>
                  <a:lnTo>
                    <a:pt x="322" y="774"/>
                  </a:lnTo>
                  <a:cubicBezTo>
                    <a:pt x="322" y="524"/>
                    <a:pt x="524" y="322"/>
                    <a:pt x="774" y="322"/>
                  </a:cubicBezTo>
                  <a:lnTo>
                    <a:pt x="5049" y="322"/>
                  </a:lnTo>
                  <a:cubicBezTo>
                    <a:pt x="5132" y="322"/>
                    <a:pt x="5204" y="250"/>
                    <a:pt x="5204" y="167"/>
                  </a:cubicBezTo>
                  <a:cubicBezTo>
                    <a:pt x="5204" y="72"/>
                    <a:pt x="5132" y="0"/>
                    <a:pt x="5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189;p80">
              <a:extLst>
                <a:ext uri="{FF2B5EF4-FFF2-40B4-BE49-F238E27FC236}">
                  <a16:creationId xmlns:a16="http://schemas.microsoft.com/office/drawing/2014/main" id="{60CBEF2F-7CE8-FFB1-35B7-7A058D0626B7}"/>
                </a:ext>
              </a:extLst>
            </p:cNvPr>
            <p:cNvSpPr/>
            <p:nvPr/>
          </p:nvSpPr>
          <p:spPr>
            <a:xfrm>
              <a:off x="1341646" y="2618036"/>
              <a:ext cx="50490" cy="5045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787" y="321"/>
                  </a:moveTo>
                  <a:cubicBezTo>
                    <a:pt x="1049" y="321"/>
                    <a:pt x="1251" y="536"/>
                    <a:pt x="1251" y="786"/>
                  </a:cubicBezTo>
                  <a:cubicBezTo>
                    <a:pt x="1251" y="1048"/>
                    <a:pt x="1049" y="1250"/>
                    <a:pt x="787" y="1250"/>
                  </a:cubicBezTo>
                  <a:cubicBezTo>
                    <a:pt x="537" y="1250"/>
                    <a:pt x="334" y="1048"/>
                    <a:pt x="334" y="786"/>
                  </a:cubicBezTo>
                  <a:cubicBezTo>
                    <a:pt x="334" y="536"/>
                    <a:pt x="537" y="321"/>
                    <a:pt x="787" y="321"/>
                  </a:cubicBezTo>
                  <a:close/>
                  <a:moveTo>
                    <a:pt x="787" y="0"/>
                  </a:moveTo>
                  <a:cubicBezTo>
                    <a:pt x="358" y="0"/>
                    <a:pt x="1" y="357"/>
                    <a:pt x="1" y="786"/>
                  </a:cubicBezTo>
                  <a:cubicBezTo>
                    <a:pt x="1" y="1226"/>
                    <a:pt x="358" y="1584"/>
                    <a:pt x="787" y="1584"/>
                  </a:cubicBezTo>
                  <a:cubicBezTo>
                    <a:pt x="1227" y="1584"/>
                    <a:pt x="1585" y="1226"/>
                    <a:pt x="1585" y="786"/>
                  </a:cubicBezTo>
                  <a:cubicBezTo>
                    <a:pt x="1585" y="357"/>
                    <a:pt x="1227" y="0"/>
                    <a:pt x="7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190;p80">
              <a:extLst>
                <a:ext uri="{FF2B5EF4-FFF2-40B4-BE49-F238E27FC236}">
                  <a16:creationId xmlns:a16="http://schemas.microsoft.com/office/drawing/2014/main" id="{342E5681-4247-6DDF-3D97-2A827E09EFC5}"/>
                </a:ext>
              </a:extLst>
            </p:cNvPr>
            <p:cNvSpPr/>
            <p:nvPr/>
          </p:nvSpPr>
          <p:spPr>
            <a:xfrm>
              <a:off x="1542301" y="2618036"/>
              <a:ext cx="50076" cy="50458"/>
            </a:xfrm>
            <a:custGeom>
              <a:avLst/>
              <a:gdLst/>
              <a:ahLst/>
              <a:cxnLst/>
              <a:rect l="l" t="t" r="r" b="b"/>
              <a:pathLst>
                <a:path w="1572" h="1584" extrusionOk="0">
                  <a:moveTo>
                    <a:pt x="786" y="321"/>
                  </a:moveTo>
                  <a:cubicBezTo>
                    <a:pt x="1036" y="321"/>
                    <a:pt x="1251" y="536"/>
                    <a:pt x="1251" y="786"/>
                  </a:cubicBezTo>
                  <a:cubicBezTo>
                    <a:pt x="1251" y="1048"/>
                    <a:pt x="1036" y="1250"/>
                    <a:pt x="786" y="1250"/>
                  </a:cubicBezTo>
                  <a:cubicBezTo>
                    <a:pt x="536" y="1250"/>
                    <a:pt x="322" y="1048"/>
                    <a:pt x="322" y="786"/>
                  </a:cubicBezTo>
                  <a:cubicBezTo>
                    <a:pt x="322" y="536"/>
                    <a:pt x="536" y="321"/>
                    <a:pt x="786" y="321"/>
                  </a:cubicBezTo>
                  <a:close/>
                  <a:moveTo>
                    <a:pt x="786" y="0"/>
                  </a:moveTo>
                  <a:cubicBezTo>
                    <a:pt x="358" y="0"/>
                    <a:pt x="0" y="357"/>
                    <a:pt x="0" y="786"/>
                  </a:cubicBezTo>
                  <a:cubicBezTo>
                    <a:pt x="0" y="1226"/>
                    <a:pt x="358" y="1584"/>
                    <a:pt x="786" y="1584"/>
                  </a:cubicBezTo>
                  <a:cubicBezTo>
                    <a:pt x="1215" y="1584"/>
                    <a:pt x="1572" y="1226"/>
                    <a:pt x="1572" y="786"/>
                  </a:cubicBezTo>
                  <a:cubicBezTo>
                    <a:pt x="1572" y="357"/>
                    <a:pt x="1215" y="0"/>
                    <a:pt x="7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191;p80">
              <a:extLst>
                <a:ext uri="{FF2B5EF4-FFF2-40B4-BE49-F238E27FC236}">
                  <a16:creationId xmlns:a16="http://schemas.microsoft.com/office/drawing/2014/main" id="{736E59BE-367A-F8D8-CCD2-9042328C5772}"/>
                </a:ext>
              </a:extLst>
            </p:cNvPr>
            <p:cNvSpPr/>
            <p:nvPr/>
          </p:nvSpPr>
          <p:spPr>
            <a:xfrm>
              <a:off x="1298037" y="2425727"/>
              <a:ext cx="338364" cy="342887"/>
            </a:xfrm>
            <a:custGeom>
              <a:avLst/>
              <a:gdLst/>
              <a:ahLst/>
              <a:cxnLst/>
              <a:rect l="l" t="t" r="r" b="b"/>
              <a:pathLst>
                <a:path w="10622" h="10764" extrusionOk="0">
                  <a:moveTo>
                    <a:pt x="715" y="2525"/>
                  </a:moveTo>
                  <a:lnTo>
                    <a:pt x="715" y="4644"/>
                  </a:lnTo>
                  <a:lnTo>
                    <a:pt x="560" y="4644"/>
                  </a:lnTo>
                  <a:lnTo>
                    <a:pt x="560" y="4656"/>
                  </a:lnTo>
                  <a:cubicBezTo>
                    <a:pt x="429" y="4656"/>
                    <a:pt x="322" y="4549"/>
                    <a:pt x="322" y="4418"/>
                  </a:cubicBezTo>
                  <a:lnTo>
                    <a:pt x="322" y="2763"/>
                  </a:lnTo>
                  <a:cubicBezTo>
                    <a:pt x="322" y="2632"/>
                    <a:pt x="429" y="2525"/>
                    <a:pt x="560" y="2525"/>
                  </a:cubicBezTo>
                  <a:close/>
                  <a:moveTo>
                    <a:pt x="10050" y="2537"/>
                  </a:moveTo>
                  <a:cubicBezTo>
                    <a:pt x="10181" y="2537"/>
                    <a:pt x="10288" y="2644"/>
                    <a:pt x="10288" y="2775"/>
                  </a:cubicBezTo>
                  <a:lnTo>
                    <a:pt x="10288" y="4418"/>
                  </a:lnTo>
                  <a:cubicBezTo>
                    <a:pt x="10288" y="4549"/>
                    <a:pt x="10181" y="4656"/>
                    <a:pt x="10050" y="4656"/>
                  </a:cubicBezTo>
                  <a:lnTo>
                    <a:pt x="9895" y="4656"/>
                  </a:lnTo>
                  <a:lnTo>
                    <a:pt x="9895" y="2537"/>
                  </a:lnTo>
                  <a:close/>
                  <a:moveTo>
                    <a:pt x="6418" y="6263"/>
                  </a:moveTo>
                  <a:cubicBezTo>
                    <a:pt x="6680" y="6263"/>
                    <a:pt x="6906" y="6489"/>
                    <a:pt x="6906" y="6751"/>
                  </a:cubicBezTo>
                  <a:lnTo>
                    <a:pt x="6906" y="7930"/>
                  </a:lnTo>
                  <a:lnTo>
                    <a:pt x="3727" y="7930"/>
                  </a:lnTo>
                  <a:lnTo>
                    <a:pt x="3727" y="6751"/>
                  </a:lnTo>
                  <a:cubicBezTo>
                    <a:pt x="3727" y="6489"/>
                    <a:pt x="3942" y="6263"/>
                    <a:pt x="4216" y="6263"/>
                  </a:cubicBezTo>
                  <a:close/>
                  <a:moveTo>
                    <a:pt x="8347" y="334"/>
                  </a:moveTo>
                  <a:cubicBezTo>
                    <a:pt x="9026" y="334"/>
                    <a:pt x="9561" y="870"/>
                    <a:pt x="9561" y="1536"/>
                  </a:cubicBezTo>
                  <a:lnTo>
                    <a:pt x="9561" y="2382"/>
                  </a:lnTo>
                  <a:lnTo>
                    <a:pt x="9561" y="4811"/>
                  </a:lnTo>
                  <a:lnTo>
                    <a:pt x="9561" y="7930"/>
                  </a:lnTo>
                  <a:lnTo>
                    <a:pt x="7204" y="7930"/>
                  </a:lnTo>
                  <a:lnTo>
                    <a:pt x="7204" y="6751"/>
                  </a:lnTo>
                  <a:cubicBezTo>
                    <a:pt x="7204" y="6299"/>
                    <a:pt x="6847" y="5930"/>
                    <a:pt x="6383" y="5930"/>
                  </a:cubicBezTo>
                  <a:lnTo>
                    <a:pt x="4180" y="5930"/>
                  </a:lnTo>
                  <a:cubicBezTo>
                    <a:pt x="3739" y="5930"/>
                    <a:pt x="3370" y="6287"/>
                    <a:pt x="3370" y="6751"/>
                  </a:cubicBezTo>
                  <a:lnTo>
                    <a:pt x="3370" y="7930"/>
                  </a:lnTo>
                  <a:lnTo>
                    <a:pt x="3215" y="7930"/>
                  </a:lnTo>
                  <a:cubicBezTo>
                    <a:pt x="3120" y="7930"/>
                    <a:pt x="3049" y="8002"/>
                    <a:pt x="3049" y="8085"/>
                  </a:cubicBezTo>
                  <a:cubicBezTo>
                    <a:pt x="3049" y="8180"/>
                    <a:pt x="3120" y="8252"/>
                    <a:pt x="3215" y="8252"/>
                  </a:cubicBezTo>
                  <a:lnTo>
                    <a:pt x="9931" y="8252"/>
                  </a:lnTo>
                  <a:cubicBezTo>
                    <a:pt x="9990" y="8252"/>
                    <a:pt x="10050" y="8299"/>
                    <a:pt x="10050" y="8371"/>
                  </a:cubicBezTo>
                  <a:lnTo>
                    <a:pt x="10050" y="9323"/>
                  </a:lnTo>
                  <a:cubicBezTo>
                    <a:pt x="10050" y="9383"/>
                    <a:pt x="10002" y="9442"/>
                    <a:pt x="9931" y="9442"/>
                  </a:cubicBezTo>
                  <a:lnTo>
                    <a:pt x="763" y="9442"/>
                  </a:lnTo>
                  <a:cubicBezTo>
                    <a:pt x="703" y="9442"/>
                    <a:pt x="644" y="9406"/>
                    <a:pt x="644" y="9323"/>
                  </a:cubicBezTo>
                  <a:lnTo>
                    <a:pt x="644" y="8371"/>
                  </a:lnTo>
                  <a:cubicBezTo>
                    <a:pt x="644" y="8311"/>
                    <a:pt x="691" y="8252"/>
                    <a:pt x="763" y="8252"/>
                  </a:cubicBezTo>
                  <a:lnTo>
                    <a:pt x="2477" y="8252"/>
                  </a:lnTo>
                  <a:cubicBezTo>
                    <a:pt x="2561" y="8252"/>
                    <a:pt x="2632" y="8180"/>
                    <a:pt x="2632" y="8085"/>
                  </a:cubicBezTo>
                  <a:cubicBezTo>
                    <a:pt x="2632" y="8002"/>
                    <a:pt x="2561" y="7930"/>
                    <a:pt x="2477" y="7930"/>
                  </a:cubicBezTo>
                  <a:lnTo>
                    <a:pt x="1013" y="7930"/>
                  </a:lnTo>
                  <a:lnTo>
                    <a:pt x="1013" y="4811"/>
                  </a:lnTo>
                  <a:lnTo>
                    <a:pt x="1013" y="2382"/>
                  </a:lnTo>
                  <a:lnTo>
                    <a:pt x="1013" y="1536"/>
                  </a:lnTo>
                  <a:cubicBezTo>
                    <a:pt x="1013" y="870"/>
                    <a:pt x="1549" y="334"/>
                    <a:pt x="2215" y="334"/>
                  </a:cubicBezTo>
                  <a:close/>
                  <a:moveTo>
                    <a:pt x="6906" y="9740"/>
                  </a:moveTo>
                  <a:cubicBezTo>
                    <a:pt x="6859" y="9835"/>
                    <a:pt x="6775" y="9883"/>
                    <a:pt x="6668" y="9883"/>
                  </a:cubicBezTo>
                  <a:lnTo>
                    <a:pt x="3930" y="9883"/>
                  </a:lnTo>
                  <a:cubicBezTo>
                    <a:pt x="3823" y="9883"/>
                    <a:pt x="3739" y="9835"/>
                    <a:pt x="3692" y="9740"/>
                  </a:cubicBezTo>
                  <a:close/>
                  <a:moveTo>
                    <a:pt x="2751" y="9764"/>
                  </a:moveTo>
                  <a:lnTo>
                    <a:pt x="2751" y="10311"/>
                  </a:lnTo>
                  <a:cubicBezTo>
                    <a:pt x="2751" y="10383"/>
                    <a:pt x="2692" y="10454"/>
                    <a:pt x="2608" y="10454"/>
                  </a:cubicBezTo>
                  <a:lnTo>
                    <a:pt x="1430" y="10454"/>
                  </a:lnTo>
                  <a:cubicBezTo>
                    <a:pt x="1346" y="10454"/>
                    <a:pt x="1287" y="10383"/>
                    <a:pt x="1287" y="10311"/>
                  </a:cubicBezTo>
                  <a:lnTo>
                    <a:pt x="1287" y="9764"/>
                  </a:lnTo>
                  <a:close/>
                  <a:moveTo>
                    <a:pt x="9442" y="9764"/>
                  </a:moveTo>
                  <a:lnTo>
                    <a:pt x="9442" y="10311"/>
                  </a:lnTo>
                  <a:cubicBezTo>
                    <a:pt x="9442" y="10395"/>
                    <a:pt x="9359" y="10454"/>
                    <a:pt x="9288" y="10454"/>
                  </a:cubicBezTo>
                  <a:lnTo>
                    <a:pt x="8109" y="10454"/>
                  </a:lnTo>
                  <a:cubicBezTo>
                    <a:pt x="8026" y="10454"/>
                    <a:pt x="7966" y="10383"/>
                    <a:pt x="7966" y="10311"/>
                  </a:cubicBezTo>
                  <a:lnTo>
                    <a:pt x="7966" y="9764"/>
                  </a:lnTo>
                  <a:close/>
                  <a:moveTo>
                    <a:pt x="2239" y="1"/>
                  </a:moveTo>
                  <a:cubicBezTo>
                    <a:pt x="1382" y="1"/>
                    <a:pt x="703" y="679"/>
                    <a:pt x="703" y="1525"/>
                  </a:cubicBezTo>
                  <a:lnTo>
                    <a:pt x="703" y="2215"/>
                  </a:lnTo>
                  <a:lnTo>
                    <a:pt x="548" y="2215"/>
                  </a:lnTo>
                  <a:cubicBezTo>
                    <a:pt x="239" y="2215"/>
                    <a:pt x="1" y="2465"/>
                    <a:pt x="1" y="2763"/>
                  </a:cubicBezTo>
                  <a:lnTo>
                    <a:pt x="1" y="4418"/>
                  </a:lnTo>
                  <a:cubicBezTo>
                    <a:pt x="1" y="4727"/>
                    <a:pt x="251" y="4965"/>
                    <a:pt x="548" y="4965"/>
                  </a:cubicBezTo>
                  <a:lnTo>
                    <a:pt x="703" y="4965"/>
                  </a:lnTo>
                  <a:lnTo>
                    <a:pt x="703" y="7930"/>
                  </a:lnTo>
                  <a:cubicBezTo>
                    <a:pt x="489" y="7954"/>
                    <a:pt x="346" y="8133"/>
                    <a:pt x="346" y="8359"/>
                  </a:cubicBezTo>
                  <a:lnTo>
                    <a:pt x="346" y="9311"/>
                  </a:lnTo>
                  <a:cubicBezTo>
                    <a:pt x="346" y="9549"/>
                    <a:pt x="537" y="9740"/>
                    <a:pt x="775" y="9740"/>
                  </a:cubicBezTo>
                  <a:lnTo>
                    <a:pt x="953" y="9740"/>
                  </a:lnTo>
                  <a:lnTo>
                    <a:pt x="953" y="10288"/>
                  </a:lnTo>
                  <a:cubicBezTo>
                    <a:pt x="953" y="10549"/>
                    <a:pt x="1156" y="10764"/>
                    <a:pt x="1430" y="10764"/>
                  </a:cubicBezTo>
                  <a:lnTo>
                    <a:pt x="2608" y="10764"/>
                  </a:lnTo>
                  <a:cubicBezTo>
                    <a:pt x="2858" y="10764"/>
                    <a:pt x="3084" y="10561"/>
                    <a:pt x="3084" y="10299"/>
                  </a:cubicBezTo>
                  <a:lnTo>
                    <a:pt x="3084" y="9740"/>
                  </a:lnTo>
                  <a:lnTo>
                    <a:pt x="3346" y="9740"/>
                  </a:lnTo>
                  <a:cubicBezTo>
                    <a:pt x="3418" y="10002"/>
                    <a:pt x="3668" y="10192"/>
                    <a:pt x="3942" y="10192"/>
                  </a:cubicBezTo>
                  <a:lnTo>
                    <a:pt x="6680" y="10192"/>
                  </a:lnTo>
                  <a:cubicBezTo>
                    <a:pt x="6966" y="10192"/>
                    <a:pt x="7204" y="10002"/>
                    <a:pt x="7275" y="9740"/>
                  </a:cubicBezTo>
                  <a:lnTo>
                    <a:pt x="7645" y="9740"/>
                  </a:lnTo>
                  <a:lnTo>
                    <a:pt x="7645" y="10299"/>
                  </a:lnTo>
                  <a:cubicBezTo>
                    <a:pt x="7645" y="10549"/>
                    <a:pt x="7859" y="10764"/>
                    <a:pt x="8121" y="10764"/>
                  </a:cubicBezTo>
                  <a:lnTo>
                    <a:pt x="9300" y="10764"/>
                  </a:lnTo>
                  <a:cubicBezTo>
                    <a:pt x="9550" y="10764"/>
                    <a:pt x="9776" y="10561"/>
                    <a:pt x="9776" y="10299"/>
                  </a:cubicBezTo>
                  <a:lnTo>
                    <a:pt x="9776" y="9740"/>
                  </a:lnTo>
                  <a:lnTo>
                    <a:pt x="9954" y="9740"/>
                  </a:lnTo>
                  <a:cubicBezTo>
                    <a:pt x="10193" y="9740"/>
                    <a:pt x="10383" y="9549"/>
                    <a:pt x="10383" y="9311"/>
                  </a:cubicBezTo>
                  <a:lnTo>
                    <a:pt x="10383" y="8359"/>
                  </a:lnTo>
                  <a:cubicBezTo>
                    <a:pt x="10383" y="8121"/>
                    <a:pt x="10193" y="7930"/>
                    <a:pt x="9954" y="7930"/>
                  </a:cubicBezTo>
                  <a:lnTo>
                    <a:pt x="9931" y="7930"/>
                  </a:lnTo>
                  <a:lnTo>
                    <a:pt x="9931" y="4965"/>
                  </a:lnTo>
                  <a:lnTo>
                    <a:pt x="10073" y="4965"/>
                  </a:lnTo>
                  <a:cubicBezTo>
                    <a:pt x="10383" y="4965"/>
                    <a:pt x="10621" y="4715"/>
                    <a:pt x="10621" y="4418"/>
                  </a:cubicBezTo>
                  <a:lnTo>
                    <a:pt x="10621" y="2763"/>
                  </a:lnTo>
                  <a:cubicBezTo>
                    <a:pt x="10609" y="2465"/>
                    <a:pt x="10359" y="2215"/>
                    <a:pt x="10050" y="2215"/>
                  </a:cubicBezTo>
                  <a:lnTo>
                    <a:pt x="9895" y="2215"/>
                  </a:lnTo>
                  <a:lnTo>
                    <a:pt x="9895" y="1525"/>
                  </a:lnTo>
                  <a:cubicBezTo>
                    <a:pt x="9895" y="679"/>
                    <a:pt x="9216" y="1"/>
                    <a:pt x="83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12200;p82">
            <a:extLst>
              <a:ext uri="{FF2B5EF4-FFF2-40B4-BE49-F238E27FC236}">
                <a16:creationId xmlns:a16="http://schemas.microsoft.com/office/drawing/2014/main" id="{9B95BA99-53D5-C533-7EDA-9A2BEAAE1043}"/>
              </a:ext>
            </a:extLst>
          </p:cNvPr>
          <p:cNvGrpSpPr/>
          <p:nvPr/>
        </p:nvGrpSpPr>
        <p:grpSpPr>
          <a:xfrm>
            <a:off x="7176320" y="2252664"/>
            <a:ext cx="446125" cy="462885"/>
            <a:chOff x="1310655" y="3360527"/>
            <a:chExt cx="306314" cy="347403"/>
          </a:xfrm>
          <a:solidFill>
            <a:schemeClr val="tx1"/>
          </a:solidFill>
        </p:grpSpPr>
        <p:sp>
          <p:nvSpPr>
            <p:cNvPr id="30" name="Google Shape;12201;p82">
              <a:extLst>
                <a:ext uri="{FF2B5EF4-FFF2-40B4-BE49-F238E27FC236}">
                  <a16:creationId xmlns:a16="http://schemas.microsoft.com/office/drawing/2014/main" id="{CC27E2F8-FF1D-1DCE-DDD0-AB4246118D31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202;p82">
              <a:extLst>
                <a:ext uri="{FF2B5EF4-FFF2-40B4-BE49-F238E27FC236}">
                  <a16:creationId xmlns:a16="http://schemas.microsoft.com/office/drawing/2014/main" id="{86C6B9F1-BF3F-BA78-2107-C8B83788EA5C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12203;p82">
              <a:extLst>
                <a:ext uri="{FF2B5EF4-FFF2-40B4-BE49-F238E27FC236}">
                  <a16:creationId xmlns:a16="http://schemas.microsoft.com/office/drawing/2014/main" id="{6767FB43-072E-FBF2-E42F-9D8311A861C7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12204;p82">
              <a:extLst>
                <a:ext uri="{FF2B5EF4-FFF2-40B4-BE49-F238E27FC236}">
                  <a16:creationId xmlns:a16="http://schemas.microsoft.com/office/drawing/2014/main" id="{9CDFD578-60CD-C886-3B3B-1352BFB6396D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12205;p82">
              <a:extLst>
                <a:ext uri="{FF2B5EF4-FFF2-40B4-BE49-F238E27FC236}">
                  <a16:creationId xmlns:a16="http://schemas.microsoft.com/office/drawing/2014/main" id="{15626FB7-9898-1705-6472-EFFB0992EF73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6939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CILJEVI ORGANIZACIJE</a:t>
            </a:r>
            <a:endParaRPr dirty="0"/>
          </a:p>
        </p:txBody>
      </p:sp>
      <p:sp>
        <p:nvSpPr>
          <p:cNvPr id="2005" name="Google Shape;2005;p58"/>
          <p:cNvSpPr txBox="1">
            <a:spLocks noGrp="1"/>
          </p:cNvSpPr>
          <p:nvPr>
            <p:ph type="subTitle" idx="1"/>
          </p:nvPr>
        </p:nvSpPr>
        <p:spPr>
          <a:xfrm>
            <a:off x="948250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Vođenje posla u skladu sa najvišim nivoom etike</a:t>
            </a:r>
            <a:endParaRPr dirty="0"/>
          </a:p>
        </p:txBody>
      </p:sp>
      <p:sp>
        <p:nvSpPr>
          <p:cNvPr id="2007" name="Google Shape;2007;p58"/>
          <p:cNvSpPr txBox="1">
            <a:spLocks noGrp="1"/>
          </p:cNvSpPr>
          <p:nvPr>
            <p:ph type="subTitle" idx="4"/>
          </p:nvPr>
        </p:nvSpPr>
        <p:spPr>
          <a:xfrm>
            <a:off x="2840125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Pružanje nepristrasnih i istinitih informacija</a:t>
            </a:r>
            <a:endParaRPr dirty="0"/>
          </a:p>
        </p:txBody>
      </p:sp>
      <p:sp>
        <p:nvSpPr>
          <p:cNvPr id="2009" name="Google Shape;2009;p58"/>
          <p:cNvSpPr txBox="1">
            <a:spLocks noGrp="1"/>
          </p:cNvSpPr>
          <p:nvPr>
            <p:ph type="subTitle" idx="6"/>
          </p:nvPr>
        </p:nvSpPr>
        <p:spPr>
          <a:xfrm>
            <a:off x="4732000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Način upravljanja koje je orijentirano na akciju</a:t>
            </a:r>
            <a:endParaRPr dirty="0"/>
          </a:p>
        </p:txBody>
      </p:sp>
      <p:sp>
        <p:nvSpPr>
          <p:cNvPr id="2011" name="Google Shape;2011;p58"/>
          <p:cNvSpPr txBox="1">
            <a:spLocks noGrp="1"/>
          </p:cNvSpPr>
          <p:nvPr>
            <p:ph type="subTitle" idx="8"/>
          </p:nvPr>
        </p:nvSpPr>
        <p:spPr>
          <a:xfrm>
            <a:off x="6623875" y="3049209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U toku sa zakonima države</a:t>
            </a:r>
            <a:endParaRPr dirty="0"/>
          </a:p>
        </p:txBody>
      </p:sp>
      <p:sp>
        <p:nvSpPr>
          <p:cNvPr id="2013" name="Google Shape;2013;p58"/>
          <p:cNvSpPr/>
          <p:nvPr/>
        </p:nvSpPr>
        <p:spPr>
          <a:xfrm>
            <a:off x="1347850" y="2016099"/>
            <a:ext cx="872400" cy="8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16" name="Google Shape;2016;p58"/>
          <p:cNvCxnSpPr>
            <a:cxnSpLocks/>
          </p:cNvCxnSpPr>
          <p:nvPr/>
        </p:nvCxnSpPr>
        <p:spPr>
          <a:xfrm>
            <a:off x="938500" y="414022"/>
            <a:ext cx="401187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2013;p58">
            <a:extLst>
              <a:ext uri="{FF2B5EF4-FFF2-40B4-BE49-F238E27FC236}">
                <a16:creationId xmlns:a16="http://schemas.microsoft.com/office/drawing/2014/main" id="{1E36978E-EE76-AFAB-CFA0-DBC5C1909C27}"/>
              </a:ext>
            </a:extLst>
          </p:cNvPr>
          <p:cNvSpPr/>
          <p:nvPr/>
        </p:nvSpPr>
        <p:spPr>
          <a:xfrm>
            <a:off x="3209542" y="2014634"/>
            <a:ext cx="872400" cy="872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2" name="Google Shape;11416;p81">
            <a:extLst>
              <a:ext uri="{FF2B5EF4-FFF2-40B4-BE49-F238E27FC236}">
                <a16:creationId xmlns:a16="http://schemas.microsoft.com/office/drawing/2014/main" id="{0CB1CB99-751A-BC29-D9FC-255FF97F9177}"/>
              </a:ext>
            </a:extLst>
          </p:cNvPr>
          <p:cNvSpPr/>
          <p:nvPr/>
        </p:nvSpPr>
        <p:spPr>
          <a:xfrm>
            <a:off x="1492479" y="2186426"/>
            <a:ext cx="583142" cy="55023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oogle Shape;12330;p82">
            <a:extLst>
              <a:ext uri="{FF2B5EF4-FFF2-40B4-BE49-F238E27FC236}">
                <a16:creationId xmlns:a16="http://schemas.microsoft.com/office/drawing/2014/main" id="{AAF54828-662C-1D04-E2FD-3B0861196A3B}"/>
              </a:ext>
            </a:extLst>
          </p:cNvPr>
          <p:cNvGrpSpPr/>
          <p:nvPr/>
        </p:nvGrpSpPr>
        <p:grpSpPr>
          <a:xfrm>
            <a:off x="3439201" y="2175769"/>
            <a:ext cx="438384" cy="571546"/>
            <a:chOff x="1770459" y="2884503"/>
            <a:chExt cx="254644" cy="348828"/>
          </a:xfrm>
          <a:solidFill>
            <a:schemeClr val="tx1"/>
          </a:solidFill>
        </p:grpSpPr>
        <p:sp>
          <p:nvSpPr>
            <p:cNvPr id="4" name="Google Shape;12331;p82">
              <a:extLst>
                <a:ext uri="{FF2B5EF4-FFF2-40B4-BE49-F238E27FC236}">
                  <a16:creationId xmlns:a16="http://schemas.microsoft.com/office/drawing/2014/main" id="{CABD57FB-B597-8E9F-91A8-22BEF68C00E2}"/>
                </a:ext>
              </a:extLst>
            </p:cNvPr>
            <p:cNvSpPr/>
            <p:nvPr/>
          </p:nvSpPr>
          <p:spPr>
            <a:xfrm>
              <a:off x="1832330" y="2884503"/>
              <a:ext cx="130902" cy="159572"/>
            </a:xfrm>
            <a:custGeom>
              <a:avLst/>
              <a:gdLst/>
              <a:ahLst/>
              <a:cxnLst/>
              <a:rect l="l" t="t" r="r" b="b"/>
              <a:pathLst>
                <a:path w="4132" h="5037" extrusionOk="0">
                  <a:moveTo>
                    <a:pt x="2060" y="0"/>
                  </a:moveTo>
                  <a:cubicBezTo>
                    <a:pt x="953" y="0"/>
                    <a:pt x="36" y="869"/>
                    <a:pt x="0" y="1977"/>
                  </a:cubicBezTo>
                  <a:cubicBezTo>
                    <a:pt x="0" y="2072"/>
                    <a:pt x="60" y="2143"/>
                    <a:pt x="143" y="2143"/>
                  </a:cubicBezTo>
                  <a:cubicBezTo>
                    <a:pt x="238" y="2143"/>
                    <a:pt x="310" y="2084"/>
                    <a:pt x="310" y="2001"/>
                  </a:cubicBezTo>
                  <a:cubicBezTo>
                    <a:pt x="357" y="1060"/>
                    <a:pt x="1131" y="322"/>
                    <a:pt x="2060" y="322"/>
                  </a:cubicBezTo>
                  <a:cubicBezTo>
                    <a:pt x="3036" y="322"/>
                    <a:pt x="3822" y="1120"/>
                    <a:pt x="3822" y="2084"/>
                  </a:cubicBezTo>
                  <a:cubicBezTo>
                    <a:pt x="3822" y="2846"/>
                    <a:pt x="3334" y="3513"/>
                    <a:pt x="2596" y="3751"/>
                  </a:cubicBezTo>
                  <a:cubicBezTo>
                    <a:pt x="2572" y="3763"/>
                    <a:pt x="2524" y="3787"/>
                    <a:pt x="2512" y="3822"/>
                  </a:cubicBezTo>
                  <a:lnTo>
                    <a:pt x="2060" y="4572"/>
                  </a:lnTo>
                  <a:lnTo>
                    <a:pt x="1619" y="3822"/>
                  </a:lnTo>
                  <a:cubicBezTo>
                    <a:pt x="1608" y="3798"/>
                    <a:pt x="1572" y="3763"/>
                    <a:pt x="1524" y="3751"/>
                  </a:cubicBezTo>
                  <a:cubicBezTo>
                    <a:pt x="977" y="3572"/>
                    <a:pt x="548" y="3144"/>
                    <a:pt x="381" y="2572"/>
                  </a:cubicBezTo>
                  <a:cubicBezTo>
                    <a:pt x="362" y="2503"/>
                    <a:pt x="293" y="2459"/>
                    <a:pt x="230" y="2459"/>
                  </a:cubicBezTo>
                  <a:cubicBezTo>
                    <a:pt x="216" y="2459"/>
                    <a:pt x="203" y="2461"/>
                    <a:pt x="191" y="2465"/>
                  </a:cubicBezTo>
                  <a:cubicBezTo>
                    <a:pt x="95" y="2501"/>
                    <a:pt x="60" y="2584"/>
                    <a:pt x="84" y="2667"/>
                  </a:cubicBezTo>
                  <a:cubicBezTo>
                    <a:pt x="274" y="3298"/>
                    <a:pt x="750" y="3810"/>
                    <a:pt x="1381" y="4037"/>
                  </a:cubicBezTo>
                  <a:lnTo>
                    <a:pt x="1929" y="4953"/>
                  </a:lnTo>
                  <a:cubicBezTo>
                    <a:pt x="1965" y="5001"/>
                    <a:pt x="2000" y="5037"/>
                    <a:pt x="2060" y="5037"/>
                  </a:cubicBezTo>
                  <a:cubicBezTo>
                    <a:pt x="2120" y="5037"/>
                    <a:pt x="2167" y="5001"/>
                    <a:pt x="2191" y="4953"/>
                  </a:cubicBezTo>
                  <a:lnTo>
                    <a:pt x="2751" y="4037"/>
                  </a:lnTo>
                  <a:cubicBezTo>
                    <a:pt x="3584" y="3739"/>
                    <a:pt x="4132" y="2965"/>
                    <a:pt x="4132" y="2084"/>
                  </a:cubicBezTo>
                  <a:cubicBezTo>
                    <a:pt x="4132" y="941"/>
                    <a:pt x="3215" y="0"/>
                    <a:pt x="20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2332;p82">
              <a:extLst>
                <a:ext uri="{FF2B5EF4-FFF2-40B4-BE49-F238E27FC236}">
                  <a16:creationId xmlns:a16="http://schemas.microsoft.com/office/drawing/2014/main" id="{02CC24AD-5F04-7E5A-DB68-CE3A29D96655}"/>
                </a:ext>
              </a:extLst>
            </p:cNvPr>
            <p:cNvSpPr/>
            <p:nvPr/>
          </p:nvSpPr>
          <p:spPr>
            <a:xfrm>
              <a:off x="1861000" y="2912698"/>
              <a:ext cx="75842" cy="72167"/>
            </a:xfrm>
            <a:custGeom>
              <a:avLst/>
              <a:gdLst/>
              <a:ahLst/>
              <a:cxnLst/>
              <a:rect l="l" t="t" r="r" b="b"/>
              <a:pathLst>
                <a:path w="2394" h="2278" extrusionOk="0">
                  <a:moveTo>
                    <a:pt x="1441" y="313"/>
                  </a:moveTo>
                  <a:cubicBezTo>
                    <a:pt x="1572" y="313"/>
                    <a:pt x="1715" y="360"/>
                    <a:pt x="1810" y="468"/>
                  </a:cubicBezTo>
                  <a:cubicBezTo>
                    <a:pt x="2036" y="670"/>
                    <a:pt x="2036" y="1015"/>
                    <a:pt x="1834" y="1218"/>
                  </a:cubicBezTo>
                  <a:cubicBezTo>
                    <a:pt x="1726" y="1325"/>
                    <a:pt x="1587" y="1378"/>
                    <a:pt x="1448" y="1378"/>
                  </a:cubicBezTo>
                  <a:cubicBezTo>
                    <a:pt x="1310" y="1378"/>
                    <a:pt x="1173" y="1325"/>
                    <a:pt x="1072" y="1218"/>
                  </a:cubicBezTo>
                  <a:cubicBezTo>
                    <a:pt x="857" y="1015"/>
                    <a:pt x="857" y="670"/>
                    <a:pt x="1072" y="468"/>
                  </a:cubicBezTo>
                  <a:cubicBezTo>
                    <a:pt x="1167" y="360"/>
                    <a:pt x="1310" y="313"/>
                    <a:pt x="1441" y="313"/>
                  </a:cubicBezTo>
                  <a:close/>
                  <a:moveTo>
                    <a:pt x="1451" y="0"/>
                  </a:moveTo>
                  <a:cubicBezTo>
                    <a:pt x="1232" y="0"/>
                    <a:pt x="1012" y="81"/>
                    <a:pt x="845" y="241"/>
                  </a:cubicBezTo>
                  <a:cubicBezTo>
                    <a:pt x="548" y="539"/>
                    <a:pt x="524" y="992"/>
                    <a:pt x="738" y="1325"/>
                  </a:cubicBezTo>
                  <a:lnTo>
                    <a:pt x="60" y="2015"/>
                  </a:lnTo>
                  <a:cubicBezTo>
                    <a:pt x="0" y="2075"/>
                    <a:pt x="0" y="2182"/>
                    <a:pt x="60" y="2242"/>
                  </a:cubicBezTo>
                  <a:cubicBezTo>
                    <a:pt x="83" y="2265"/>
                    <a:pt x="131" y="2277"/>
                    <a:pt x="179" y="2277"/>
                  </a:cubicBezTo>
                  <a:cubicBezTo>
                    <a:pt x="226" y="2277"/>
                    <a:pt x="262" y="2265"/>
                    <a:pt x="298" y="2242"/>
                  </a:cubicBezTo>
                  <a:lnTo>
                    <a:pt x="976" y="1551"/>
                  </a:lnTo>
                  <a:cubicBezTo>
                    <a:pt x="1131" y="1658"/>
                    <a:pt x="1298" y="1706"/>
                    <a:pt x="1453" y="1706"/>
                  </a:cubicBezTo>
                  <a:cubicBezTo>
                    <a:pt x="1679" y="1706"/>
                    <a:pt x="1881" y="1611"/>
                    <a:pt x="2072" y="1444"/>
                  </a:cubicBezTo>
                  <a:cubicBezTo>
                    <a:pt x="2393" y="1122"/>
                    <a:pt x="2393" y="575"/>
                    <a:pt x="2048" y="241"/>
                  </a:cubicBezTo>
                  <a:cubicBezTo>
                    <a:pt x="1887" y="81"/>
                    <a:pt x="1670" y="0"/>
                    <a:pt x="1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333;p82">
              <a:extLst>
                <a:ext uri="{FF2B5EF4-FFF2-40B4-BE49-F238E27FC236}">
                  <a16:creationId xmlns:a16="http://schemas.microsoft.com/office/drawing/2014/main" id="{C2C6EA51-EDDB-B8ED-C834-71E2F7CB0DEC}"/>
                </a:ext>
              </a:extLst>
            </p:cNvPr>
            <p:cNvSpPr/>
            <p:nvPr/>
          </p:nvSpPr>
          <p:spPr>
            <a:xfrm>
              <a:off x="1818359" y="306064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0"/>
                  </a:moveTo>
                  <a:cubicBezTo>
                    <a:pt x="116" y="0"/>
                    <a:pt x="55" y="43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3"/>
                  </a:cubicBezTo>
                  <a:cubicBezTo>
                    <a:pt x="1822" y="572"/>
                    <a:pt x="1775" y="465"/>
                    <a:pt x="1691" y="453"/>
                  </a:cubicBezTo>
                  <a:lnTo>
                    <a:pt x="239" y="12"/>
                  </a:ln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2334;p82">
              <a:extLst>
                <a:ext uri="{FF2B5EF4-FFF2-40B4-BE49-F238E27FC236}">
                  <a16:creationId xmlns:a16="http://schemas.microsoft.com/office/drawing/2014/main" id="{7CA347A5-97B5-C716-ABA0-3557D8109BA1}"/>
                </a:ext>
              </a:extLst>
            </p:cNvPr>
            <p:cNvSpPr/>
            <p:nvPr/>
          </p:nvSpPr>
          <p:spPr>
            <a:xfrm>
              <a:off x="1818359" y="3078384"/>
              <a:ext cx="57753" cy="24552"/>
            </a:xfrm>
            <a:custGeom>
              <a:avLst/>
              <a:gdLst/>
              <a:ahLst/>
              <a:cxnLst/>
              <a:rect l="l" t="t" r="r" b="b"/>
              <a:pathLst>
                <a:path w="1823" h="775" extrusionOk="0">
                  <a:moveTo>
                    <a:pt x="182" y="0"/>
                  </a:moveTo>
                  <a:cubicBezTo>
                    <a:pt x="116" y="0"/>
                    <a:pt x="55" y="45"/>
                    <a:pt x="36" y="119"/>
                  </a:cubicBezTo>
                  <a:cubicBezTo>
                    <a:pt x="1" y="203"/>
                    <a:pt x="48" y="298"/>
                    <a:pt x="144" y="322"/>
                  </a:cubicBezTo>
                  <a:lnTo>
                    <a:pt x="1584" y="774"/>
                  </a:lnTo>
                  <a:lnTo>
                    <a:pt x="1632" y="774"/>
                  </a:lnTo>
                  <a:cubicBezTo>
                    <a:pt x="1703" y="774"/>
                    <a:pt x="1763" y="726"/>
                    <a:pt x="1775" y="655"/>
                  </a:cubicBezTo>
                  <a:cubicBezTo>
                    <a:pt x="1822" y="584"/>
                    <a:pt x="1775" y="488"/>
                    <a:pt x="1691" y="464"/>
                  </a:cubicBezTo>
                  <a:lnTo>
                    <a:pt x="239" y="12"/>
                  </a:lnTo>
                  <a:cubicBezTo>
                    <a:pt x="220" y="4"/>
                    <a:pt x="20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12335;p82">
              <a:extLst>
                <a:ext uri="{FF2B5EF4-FFF2-40B4-BE49-F238E27FC236}">
                  <a16:creationId xmlns:a16="http://schemas.microsoft.com/office/drawing/2014/main" id="{4F353533-8BD0-7026-9026-64960AE51B33}"/>
                </a:ext>
              </a:extLst>
            </p:cNvPr>
            <p:cNvSpPr/>
            <p:nvPr/>
          </p:nvSpPr>
          <p:spPr>
            <a:xfrm>
              <a:off x="1818359" y="3096474"/>
              <a:ext cx="57753" cy="24172"/>
            </a:xfrm>
            <a:custGeom>
              <a:avLst/>
              <a:gdLst/>
              <a:ahLst/>
              <a:cxnLst/>
              <a:rect l="l" t="t" r="r" b="b"/>
              <a:pathLst>
                <a:path w="1823" h="763" extrusionOk="0">
                  <a:moveTo>
                    <a:pt x="181" y="1"/>
                  </a:moveTo>
                  <a:cubicBezTo>
                    <a:pt x="116" y="1"/>
                    <a:pt x="55" y="44"/>
                    <a:pt x="36" y="108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1584" y="763"/>
                  </a:lnTo>
                  <a:lnTo>
                    <a:pt x="1632" y="763"/>
                  </a:lnTo>
                  <a:cubicBezTo>
                    <a:pt x="1703" y="763"/>
                    <a:pt x="1763" y="727"/>
                    <a:pt x="1775" y="644"/>
                  </a:cubicBezTo>
                  <a:cubicBezTo>
                    <a:pt x="1822" y="572"/>
                    <a:pt x="1775" y="489"/>
                    <a:pt x="1691" y="453"/>
                  </a:cubicBezTo>
                  <a:lnTo>
                    <a:pt x="239" y="13"/>
                  </a:lnTo>
                  <a:cubicBezTo>
                    <a:pt x="220" y="4"/>
                    <a:pt x="200" y="1"/>
                    <a:pt x="1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12336;p82">
              <a:extLst>
                <a:ext uri="{FF2B5EF4-FFF2-40B4-BE49-F238E27FC236}">
                  <a16:creationId xmlns:a16="http://schemas.microsoft.com/office/drawing/2014/main" id="{92ABAA27-56A8-FE68-ACB7-42B8E5F68D90}"/>
                </a:ext>
              </a:extLst>
            </p:cNvPr>
            <p:cNvSpPr/>
            <p:nvPr/>
          </p:nvSpPr>
          <p:spPr>
            <a:xfrm>
              <a:off x="2022410" y="3029914"/>
              <a:ext cx="760" cy="570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3" y="0"/>
                  </a:moveTo>
                  <a:cubicBezTo>
                    <a:pt x="0" y="0"/>
                    <a:pt x="21" y="18"/>
                    <a:pt x="23" y="18"/>
                  </a:cubicBezTo>
                  <a:cubicBezTo>
                    <a:pt x="24" y="18"/>
                    <a:pt x="22" y="15"/>
                    <a:pt x="13" y="6"/>
                  </a:cubicBezTo>
                  <a:cubicBezTo>
                    <a:pt x="7" y="2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12337;p82">
              <a:extLst>
                <a:ext uri="{FF2B5EF4-FFF2-40B4-BE49-F238E27FC236}">
                  <a16:creationId xmlns:a16="http://schemas.microsoft.com/office/drawing/2014/main" id="{FA22E650-5EB4-F95E-414E-3B06E694A804}"/>
                </a:ext>
              </a:extLst>
            </p:cNvPr>
            <p:cNvSpPr/>
            <p:nvPr/>
          </p:nvSpPr>
          <p:spPr>
            <a:xfrm>
              <a:off x="1770459" y="3017337"/>
              <a:ext cx="254644" cy="215994"/>
            </a:xfrm>
            <a:custGeom>
              <a:avLst/>
              <a:gdLst/>
              <a:ahLst/>
              <a:cxnLst/>
              <a:rect l="l" t="t" r="r" b="b"/>
              <a:pathLst>
                <a:path w="8038" h="6818" extrusionOk="0">
                  <a:moveTo>
                    <a:pt x="7275" y="391"/>
                  </a:moveTo>
                  <a:lnTo>
                    <a:pt x="7275" y="3677"/>
                  </a:lnTo>
                  <a:lnTo>
                    <a:pt x="4180" y="4677"/>
                  </a:lnTo>
                  <a:lnTo>
                    <a:pt x="4180" y="2570"/>
                  </a:lnTo>
                  <a:lnTo>
                    <a:pt x="4180" y="1760"/>
                  </a:lnTo>
                  <a:lnTo>
                    <a:pt x="4180" y="1391"/>
                  </a:lnTo>
                  <a:lnTo>
                    <a:pt x="7275" y="391"/>
                  </a:lnTo>
                  <a:close/>
                  <a:moveTo>
                    <a:pt x="310" y="748"/>
                  </a:moveTo>
                  <a:lnTo>
                    <a:pt x="429" y="796"/>
                  </a:lnTo>
                  <a:lnTo>
                    <a:pt x="429" y="3820"/>
                  </a:lnTo>
                  <a:cubicBezTo>
                    <a:pt x="429" y="3892"/>
                    <a:pt x="477" y="3951"/>
                    <a:pt x="548" y="3963"/>
                  </a:cubicBezTo>
                  <a:lnTo>
                    <a:pt x="3858" y="5023"/>
                  </a:lnTo>
                  <a:lnTo>
                    <a:pt x="3858" y="5630"/>
                  </a:lnTo>
                  <a:lnTo>
                    <a:pt x="310" y="4499"/>
                  </a:lnTo>
                  <a:lnTo>
                    <a:pt x="310" y="1332"/>
                  </a:lnTo>
                  <a:lnTo>
                    <a:pt x="310" y="748"/>
                  </a:lnTo>
                  <a:close/>
                  <a:moveTo>
                    <a:pt x="7704" y="748"/>
                  </a:moveTo>
                  <a:lnTo>
                    <a:pt x="7704" y="1332"/>
                  </a:lnTo>
                  <a:lnTo>
                    <a:pt x="7704" y="4499"/>
                  </a:lnTo>
                  <a:lnTo>
                    <a:pt x="4168" y="5630"/>
                  </a:lnTo>
                  <a:lnTo>
                    <a:pt x="4168" y="5023"/>
                  </a:lnTo>
                  <a:lnTo>
                    <a:pt x="7466" y="3963"/>
                  </a:lnTo>
                  <a:cubicBezTo>
                    <a:pt x="7525" y="3951"/>
                    <a:pt x="7585" y="3880"/>
                    <a:pt x="7585" y="3820"/>
                  </a:cubicBezTo>
                  <a:lnTo>
                    <a:pt x="7585" y="796"/>
                  </a:lnTo>
                  <a:lnTo>
                    <a:pt x="7704" y="748"/>
                  </a:lnTo>
                  <a:close/>
                  <a:moveTo>
                    <a:pt x="310" y="4844"/>
                  </a:moveTo>
                  <a:lnTo>
                    <a:pt x="3858" y="5975"/>
                  </a:lnTo>
                  <a:lnTo>
                    <a:pt x="3858" y="6440"/>
                  </a:lnTo>
                  <a:lnTo>
                    <a:pt x="310" y="5309"/>
                  </a:lnTo>
                  <a:lnTo>
                    <a:pt x="310" y="4844"/>
                  </a:lnTo>
                  <a:close/>
                  <a:moveTo>
                    <a:pt x="595" y="0"/>
                  </a:moveTo>
                  <a:cubicBezTo>
                    <a:pt x="562" y="0"/>
                    <a:pt x="522" y="17"/>
                    <a:pt x="489" y="34"/>
                  </a:cubicBezTo>
                  <a:cubicBezTo>
                    <a:pt x="441" y="70"/>
                    <a:pt x="429" y="105"/>
                    <a:pt x="429" y="165"/>
                  </a:cubicBezTo>
                  <a:lnTo>
                    <a:pt x="429" y="439"/>
                  </a:lnTo>
                  <a:lnTo>
                    <a:pt x="203" y="367"/>
                  </a:lnTo>
                  <a:cubicBezTo>
                    <a:pt x="189" y="360"/>
                    <a:pt x="175" y="358"/>
                    <a:pt x="161" y="358"/>
                  </a:cubicBezTo>
                  <a:cubicBezTo>
                    <a:pt x="127" y="358"/>
                    <a:pt x="94" y="374"/>
                    <a:pt x="60" y="391"/>
                  </a:cubicBezTo>
                  <a:cubicBezTo>
                    <a:pt x="12" y="427"/>
                    <a:pt x="1" y="463"/>
                    <a:pt x="1" y="522"/>
                  </a:cubicBezTo>
                  <a:lnTo>
                    <a:pt x="1" y="1332"/>
                  </a:lnTo>
                  <a:lnTo>
                    <a:pt x="1" y="4618"/>
                  </a:lnTo>
                  <a:lnTo>
                    <a:pt x="1" y="5428"/>
                  </a:lnTo>
                  <a:cubicBezTo>
                    <a:pt x="1" y="5499"/>
                    <a:pt x="48" y="5559"/>
                    <a:pt x="120" y="5570"/>
                  </a:cubicBezTo>
                  <a:lnTo>
                    <a:pt x="3977" y="6809"/>
                  </a:lnTo>
                  <a:cubicBezTo>
                    <a:pt x="3989" y="6815"/>
                    <a:pt x="4001" y="6818"/>
                    <a:pt x="4016" y="6818"/>
                  </a:cubicBezTo>
                  <a:cubicBezTo>
                    <a:pt x="4031" y="6818"/>
                    <a:pt x="4049" y="6815"/>
                    <a:pt x="4073" y="6809"/>
                  </a:cubicBezTo>
                  <a:lnTo>
                    <a:pt x="6061" y="6166"/>
                  </a:lnTo>
                  <a:cubicBezTo>
                    <a:pt x="6144" y="6130"/>
                    <a:pt x="6192" y="6047"/>
                    <a:pt x="6156" y="5963"/>
                  </a:cubicBezTo>
                  <a:cubicBezTo>
                    <a:pt x="6138" y="5890"/>
                    <a:pt x="6076" y="5844"/>
                    <a:pt x="6011" y="5844"/>
                  </a:cubicBezTo>
                  <a:cubicBezTo>
                    <a:pt x="5992" y="5844"/>
                    <a:pt x="5972" y="5848"/>
                    <a:pt x="5954" y="5856"/>
                  </a:cubicBezTo>
                  <a:lnTo>
                    <a:pt x="4180" y="6440"/>
                  </a:lnTo>
                  <a:lnTo>
                    <a:pt x="4180" y="5975"/>
                  </a:lnTo>
                  <a:lnTo>
                    <a:pt x="7728" y="4844"/>
                  </a:lnTo>
                  <a:lnTo>
                    <a:pt x="7728" y="5309"/>
                  </a:lnTo>
                  <a:lnTo>
                    <a:pt x="6597" y="5666"/>
                  </a:lnTo>
                  <a:cubicBezTo>
                    <a:pt x="6501" y="5690"/>
                    <a:pt x="6454" y="5773"/>
                    <a:pt x="6489" y="5868"/>
                  </a:cubicBezTo>
                  <a:cubicBezTo>
                    <a:pt x="6501" y="5940"/>
                    <a:pt x="6573" y="5987"/>
                    <a:pt x="6632" y="5987"/>
                  </a:cubicBezTo>
                  <a:cubicBezTo>
                    <a:pt x="6656" y="5987"/>
                    <a:pt x="6668" y="5987"/>
                    <a:pt x="6680" y="5975"/>
                  </a:cubicBezTo>
                  <a:lnTo>
                    <a:pt x="7918" y="5570"/>
                  </a:lnTo>
                  <a:cubicBezTo>
                    <a:pt x="7978" y="5559"/>
                    <a:pt x="8037" y="5475"/>
                    <a:pt x="8037" y="5416"/>
                  </a:cubicBezTo>
                  <a:lnTo>
                    <a:pt x="8037" y="4618"/>
                  </a:lnTo>
                  <a:lnTo>
                    <a:pt x="8037" y="1332"/>
                  </a:lnTo>
                  <a:lnTo>
                    <a:pt x="8037" y="522"/>
                  </a:lnTo>
                  <a:cubicBezTo>
                    <a:pt x="8037" y="486"/>
                    <a:pt x="8002" y="439"/>
                    <a:pt x="7966" y="403"/>
                  </a:cubicBezTo>
                  <a:cubicBezTo>
                    <a:pt x="7931" y="386"/>
                    <a:pt x="7896" y="375"/>
                    <a:pt x="7857" y="375"/>
                  </a:cubicBezTo>
                  <a:cubicBezTo>
                    <a:pt x="7842" y="375"/>
                    <a:pt x="7827" y="376"/>
                    <a:pt x="7811" y="379"/>
                  </a:cubicBezTo>
                  <a:lnTo>
                    <a:pt x="7585" y="451"/>
                  </a:lnTo>
                  <a:lnTo>
                    <a:pt x="7585" y="189"/>
                  </a:lnTo>
                  <a:cubicBezTo>
                    <a:pt x="7585" y="141"/>
                    <a:pt x="7561" y="82"/>
                    <a:pt x="7525" y="46"/>
                  </a:cubicBezTo>
                  <a:cubicBezTo>
                    <a:pt x="7499" y="29"/>
                    <a:pt x="7467" y="17"/>
                    <a:pt x="7428" y="17"/>
                  </a:cubicBezTo>
                  <a:cubicBezTo>
                    <a:pt x="7413" y="17"/>
                    <a:pt x="7398" y="19"/>
                    <a:pt x="7382" y="22"/>
                  </a:cubicBezTo>
                  <a:lnTo>
                    <a:pt x="4013" y="1094"/>
                  </a:lnTo>
                  <a:lnTo>
                    <a:pt x="1965" y="439"/>
                  </a:lnTo>
                  <a:cubicBezTo>
                    <a:pt x="1944" y="431"/>
                    <a:pt x="1923" y="427"/>
                    <a:pt x="1903" y="427"/>
                  </a:cubicBezTo>
                  <a:cubicBezTo>
                    <a:pt x="1835" y="427"/>
                    <a:pt x="1778" y="472"/>
                    <a:pt x="1751" y="546"/>
                  </a:cubicBezTo>
                  <a:cubicBezTo>
                    <a:pt x="1727" y="629"/>
                    <a:pt x="1775" y="725"/>
                    <a:pt x="1858" y="748"/>
                  </a:cubicBezTo>
                  <a:lnTo>
                    <a:pt x="3834" y="1391"/>
                  </a:lnTo>
                  <a:lnTo>
                    <a:pt x="3834" y="1760"/>
                  </a:lnTo>
                  <a:lnTo>
                    <a:pt x="3834" y="2570"/>
                  </a:lnTo>
                  <a:lnTo>
                    <a:pt x="3834" y="4677"/>
                  </a:lnTo>
                  <a:lnTo>
                    <a:pt x="739" y="3677"/>
                  </a:lnTo>
                  <a:lnTo>
                    <a:pt x="739" y="391"/>
                  </a:lnTo>
                  <a:lnTo>
                    <a:pt x="1215" y="546"/>
                  </a:lnTo>
                  <a:cubicBezTo>
                    <a:pt x="1232" y="550"/>
                    <a:pt x="1248" y="552"/>
                    <a:pt x="1264" y="552"/>
                  </a:cubicBezTo>
                  <a:cubicBezTo>
                    <a:pt x="1338" y="552"/>
                    <a:pt x="1400" y="508"/>
                    <a:pt x="1429" y="439"/>
                  </a:cubicBezTo>
                  <a:cubicBezTo>
                    <a:pt x="1453" y="344"/>
                    <a:pt x="1406" y="260"/>
                    <a:pt x="1322" y="225"/>
                  </a:cubicBezTo>
                  <a:lnTo>
                    <a:pt x="632" y="10"/>
                  </a:lnTo>
                  <a:cubicBezTo>
                    <a:pt x="621" y="3"/>
                    <a:pt x="609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12338;p82">
              <a:extLst>
                <a:ext uri="{FF2B5EF4-FFF2-40B4-BE49-F238E27FC236}">
                  <a16:creationId xmlns:a16="http://schemas.microsoft.com/office/drawing/2014/main" id="{9C8C2D60-7647-50D7-616E-599A9B7243D4}"/>
                </a:ext>
              </a:extLst>
            </p:cNvPr>
            <p:cNvSpPr/>
            <p:nvPr/>
          </p:nvSpPr>
          <p:spPr>
            <a:xfrm>
              <a:off x="1929271" y="3055987"/>
              <a:ext cx="38111" cy="47298"/>
            </a:xfrm>
            <a:custGeom>
              <a:avLst/>
              <a:gdLst/>
              <a:ahLst/>
              <a:cxnLst/>
              <a:rect l="l" t="t" r="r" b="b"/>
              <a:pathLst>
                <a:path w="1203" h="1493" extrusionOk="0">
                  <a:moveTo>
                    <a:pt x="881" y="374"/>
                  </a:moveTo>
                  <a:lnTo>
                    <a:pt x="881" y="945"/>
                  </a:lnTo>
                  <a:lnTo>
                    <a:pt x="345" y="1112"/>
                  </a:lnTo>
                  <a:lnTo>
                    <a:pt x="345" y="540"/>
                  </a:lnTo>
                  <a:lnTo>
                    <a:pt x="881" y="374"/>
                  </a:lnTo>
                  <a:close/>
                  <a:moveTo>
                    <a:pt x="1029" y="0"/>
                  </a:moveTo>
                  <a:cubicBezTo>
                    <a:pt x="1017" y="0"/>
                    <a:pt x="1003" y="2"/>
                    <a:pt x="988" y="5"/>
                  </a:cubicBezTo>
                  <a:lnTo>
                    <a:pt x="119" y="279"/>
                  </a:lnTo>
                  <a:cubicBezTo>
                    <a:pt x="60" y="290"/>
                    <a:pt x="0" y="362"/>
                    <a:pt x="0" y="421"/>
                  </a:cubicBezTo>
                  <a:lnTo>
                    <a:pt x="0" y="1326"/>
                  </a:lnTo>
                  <a:cubicBezTo>
                    <a:pt x="0" y="1374"/>
                    <a:pt x="24" y="1433"/>
                    <a:pt x="60" y="1469"/>
                  </a:cubicBezTo>
                  <a:cubicBezTo>
                    <a:pt x="83" y="1481"/>
                    <a:pt x="119" y="1493"/>
                    <a:pt x="155" y="1493"/>
                  </a:cubicBezTo>
                  <a:cubicBezTo>
                    <a:pt x="167" y="1493"/>
                    <a:pt x="179" y="1493"/>
                    <a:pt x="191" y="1481"/>
                  </a:cubicBezTo>
                  <a:lnTo>
                    <a:pt x="1060" y="1207"/>
                  </a:lnTo>
                  <a:cubicBezTo>
                    <a:pt x="1119" y="1195"/>
                    <a:pt x="1179" y="1124"/>
                    <a:pt x="1179" y="1064"/>
                  </a:cubicBezTo>
                  <a:lnTo>
                    <a:pt x="1179" y="159"/>
                  </a:lnTo>
                  <a:cubicBezTo>
                    <a:pt x="1203" y="112"/>
                    <a:pt x="1179" y="64"/>
                    <a:pt x="1131" y="40"/>
                  </a:cubicBezTo>
                  <a:cubicBezTo>
                    <a:pt x="1095" y="14"/>
                    <a:pt x="1066" y="0"/>
                    <a:pt x="10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1" name="Google Shape;13909;p85">
            <a:extLst>
              <a:ext uri="{FF2B5EF4-FFF2-40B4-BE49-F238E27FC236}">
                <a16:creationId xmlns:a16="http://schemas.microsoft.com/office/drawing/2014/main" id="{FDEAE191-1DBD-6765-59FF-3BBD476F9FB6}"/>
              </a:ext>
            </a:extLst>
          </p:cNvPr>
          <p:cNvGrpSpPr/>
          <p:nvPr/>
        </p:nvGrpSpPr>
        <p:grpSpPr>
          <a:xfrm>
            <a:off x="5287647" y="2205468"/>
            <a:ext cx="560305" cy="468101"/>
            <a:chOff x="1327676" y="2910480"/>
            <a:chExt cx="347934" cy="310024"/>
          </a:xfrm>
          <a:solidFill>
            <a:schemeClr val="tx1"/>
          </a:solidFill>
        </p:grpSpPr>
        <p:sp>
          <p:nvSpPr>
            <p:cNvPr id="2022" name="Google Shape;13910;p85">
              <a:extLst>
                <a:ext uri="{FF2B5EF4-FFF2-40B4-BE49-F238E27FC236}">
                  <a16:creationId xmlns:a16="http://schemas.microsoft.com/office/drawing/2014/main" id="{B64FA04C-8C29-E813-0CDF-CD19B9FC161D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13911;p85">
              <a:extLst>
                <a:ext uri="{FF2B5EF4-FFF2-40B4-BE49-F238E27FC236}">
                  <a16:creationId xmlns:a16="http://schemas.microsoft.com/office/drawing/2014/main" id="{8FC0BD8B-C902-03FF-FDC3-E91973AC80E4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13912;p85">
              <a:extLst>
                <a:ext uri="{FF2B5EF4-FFF2-40B4-BE49-F238E27FC236}">
                  <a16:creationId xmlns:a16="http://schemas.microsoft.com/office/drawing/2014/main" id="{9BB12A0D-9FCC-8DBC-57B7-9724A5D8B1D5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13913;p85">
              <a:extLst>
                <a:ext uri="{FF2B5EF4-FFF2-40B4-BE49-F238E27FC236}">
                  <a16:creationId xmlns:a16="http://schemas.microsoft.com/office/drawing/2014/main" id="{DF175C83-D4CD-9821-086D-5302D88E9BA3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13914;p85">
              <a:extLst>
                <a:ext uri="{FF2B5EF4-FFF2-40B4-BE49-F238E27FC236}">
                  <a16:creationId xmlns:a16="http://schemas.microsoft.com/office/drawing/2014/main" id="{B5C5FE3C-CF0A-0E71-5BEB-254399B1F348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7" name="Google Shape;12860;p83">
            <a:extLst>
              <a:ext uri="{FF2B5EF4-FFF2-40B4-BE49-F238E27FC236}">
                <a16:creationId xmlns:a16="http://schemas.microsoft.com/office/drawing/2014/main" id="{C481C9A3-815A-3855-6763-753C28E07FA3}"/>
              </a:ext>
            </a:extLst>
          </p:cNvPr>
          <p:cNvGrpSpPr/>
          <p:nvPr/>
        </p:nvGrpSpPr>
        <p:grpSpPr>
          <a:xfrm>
            <a:off x="7216964" y="2231456"/>
            <a:ext cx="385722" cy="496149"/>
            <a:chOff x="3567553" y="1499912"/>
            <a:chExt cx="320022" cy="359778"/>
          </a:xfrm>
          <a:solidFill>
            <a:schemeClr val="tx1"/>
          </a:solidFill>
        </p:grpSpPr>
        <p:sp>
          <p:nvSpPr>
            <p:cNvPr id="2028" name="Google Shape;12861;p83">
              <a:extLst>
                <a:ext uri="{FF2B5EF4-FFF2-40B4-BE49-F238E27FC236}">
                  <a16:creationId xmlns:a16="http://schemas.microsoft.com/office/drawing/2014/main" id="{3E09E162-C7D3-1D93-44C4-2E8774F205BC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12862;p83">
              <a:extLst>
                <a:ext uri="{FF2B5EF4-FFF2-40B4-BE49-F238E27FC236}">
                  <a16:creationId xmlns:a16="http://schemas.microsoft.com/office/drawing/2014/main" id="{5430957C-57C6-8F14-DF88-7617559CECE9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12863;p83">
              <a:extLst>
                <a:ext uri="{FF2B5EF4-FFF2-40B4-BE49-F238E27FC236}">
                  <a16:creationId xmlns:a16="http://schemas.microsoft.com/office/drawing/2014/main" id="{747D0320-B587-7BBE-F0CE-12484666CF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12864;p83">
              <a:extLst>
                <a:ext uri="{FF2B5EF4-FFF2-40B4-BE49-F238E27FC236}">
                  <a16:creationId xmlns:a16="http://schemas.microsoft.com/office/drawing/2014/main" id="{F3305EDD-3921-C728-7571-4412C957212A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12865;p83">
              <a:extLst>
                <a:ext uri="{FF2B5EF4-FFF2-40B4-BE49-F238E27FC236}">
                  <a16:creationId xmlns:a16="http://schemas.microsoft.com/office/drawing/2014/main" id="{8C2B7D9A-0486-FB06-F6BA-3E1E798E615C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12866;p83">
              <a:extLst>
                <a:ext uri="{FF2B5EF4-FFF2-40B4-BE49-F238E27FC236}">
                  <a16:creationId xmlns:a16="http://schemas.microsoft.com/office/drawing/2014/main" id="{9865E083-7428-0E49-8187-24948D94EBA7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1639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CILJEVI ORGANIZACIJE</a:t>
            </a:r>
            <a:endParaRPr dirty="0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474735" y="2760525"/>
            <a:ext cx="2269356" cy="1637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r-HR" dirty="0"/>
              <a:t>Ulazak na tržište</a:t>
            </a:r>
          </a:p>
          <a:p>
            <a:endParaRPr lang="hr-H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/>
              <a:t>Promocija novih proizvoda i usluga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hr-H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/>
              <a:t>Otplata početne investicije</a:t>
            </a:r>
            <a:endParaRPr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2774894" y="1062852"/>
            <a:ext cx="2866807" cy="1446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hr-HR" dirty="0"/>
              <a:t>Proširenje poslovanja na FBiH</a:t>
            </a:r>
            <a:endParaRPr lang="en-US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hr-HR" dirty="0"/>
              <a:t>Utrostručavanje profita u odnosu na početnu investiciju</a:t>
            </a:r>
            <a:endParaRPr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597250" y="1704887"/>
            <a:ext cx="2024327" cy="5196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KRATKOROČNI</a:t>
            </a:r>
            <a:endParaRPr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3119543" y="2635260"/>
            <a:ext cx="217751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SREDNJOROČNI</a:t>
            </a:r>
            <a:endParaRPr dirty="0"/>
          </a:p>
        </p:txBody>
      </p:sp>
      <p:cxnSp>
        <p:nvCxnSpPr>
          <p:cNvPr id="1998" name="Google Shape;1998;p57"/>
          <p:cNvCxnSpPr>
            <a:cxnSpLocks/>
          </p:cNvCxnSpPr>
          <p:nvPr/>
        </p:nvCxnSpPr>
        <p:spPr>
          <a:xfrm>
            <a:off x="1026200" y="414022"/>
            <a:ext cx="37938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Google Shape;1995;p57">
            <a:extLst>
              <a:ext uri="{FF2B5EF4-FFF2-40B4-BE49-F238E27FC236}">
                <a16:creationId xmlns:a16="http://schemas.microsoft.com/office/drawing/2014/main" id="{7F53D70E-3FEE-CD25-F522-256FDFFCDA79}"/>
              </a:ext>
            </a:extLst>
          </p:cNvPr>
          <p:cNvSpPr txBox="1">
            <a:spLocks/>
          </p:cNvSpPr>
          <p:nvPr/>
        </p:nvSpPr>
        <p:spPr>
          <a:xfrm>
            <a:off x="5443684" y="2700141"/>
            <a:ext cx="2780961" cy="67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Proširenje poslovanja na cijelu BiH</a:t>
            </a:r>
            <a:endParaRPr lang="en-US" dirty="0"/>
          </a:p>
        </p:txBody>
      </p:sp>
      <p:sp>
        <p:nvSpPr>
          <p:cNvPr id="4" name="Google Shape;1997;p57">
            <a:extLst>
              <a:ext uri="{FF2B5EF4-FFF2-40B4-BE49-F238E27FC236}">
                <a16:creationId xmlns:a16="http://schemas.microsoft.com/office/drawing/2014/main" id="{BF0268C2-9BEA-9311-5960-D0D08F4337D5}"/>
              </a:ext>
            </a:extLst>
          </p:cNvPr>
          <p:cNvSpPr txBox="1">
            <a:spLocks/>
          </p:cNvSpPr>
          <p:nvPr/>
        </p:nvSpPr>
        <p:spPr>
          <a:xfrm>
            <a:off x="5955047" y="1825033"/>
            <a:ext cx="175823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DUGOROČNI</a:t>
            </a:r>
          </a:p>
        </p:txBody>
      </p:sp>
      <p:cxnSp>
        <p:nvCxnSpPr>
          <p:cNvPr id="11" name="Google Shape;1956;p54">
            <a:extLst>
              <a:ext uri="{FF2B5EF4-FFF2-40B4-BE49-F238E27FC236}">
                <a16:creationId xmlns:a16="http://schemas.microsoft.com/office/drawing/2014/main" id="{04872ED2-C7CA-7BDA-55CB-EDAA2BFFDC51}"/>
              </a:ext>
            </a:extLst>
          </p:cNvPr>
          <p:cNvCxnSpPr>
            <a:cxnSpLocks/>
          </p:cNvCxnSpPr>
          <p:nvPr/>
        </p:nvCxnSpPr>
        <p:spPr>
          <a:xfrm>
            <a:off x="597250" y="2543025"/>
            <a:ext cx="749834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965;p54">
            <a:extLst>
              <a:ext uri="{FF2B5EF4-FFF2-40B4-BE49-F238E27FC236}">
                <a16:creationId xmlns:a16="http://schemas.microsoft.com/office/drawing/2014/main" id="{3858C3B8-5C56-D3FF-1382-03089CBB22F7}"/>
              </a:ext>
            </a:extLst>
          </p:cNvPr>
          <p:cNvSpPr/>
          <p:nvPr/>
        </p:nvSpPr>
        <p:spPr>
          <a:xfrm>
            <a:off x="1500663" y="2422536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966;p54">
            <a:extLst>
              <a:ext uri="{FF2B5EF4-FFF2-40B4-BE49-F238E27FC236}">
                <a16:creationId xmlns:a16="http://schemas.microsoft.com/office/drawing/2014/main" id="{93C283F0-2B28-916B-52BF-844CA779194A}"/>
              </a:ext>
            </a:extLst>
          </p:cNvPr>
          <p:cNvSpPr/>
          <p:nvPr/>
        </p:nvSpPr>
        <p:spPr>
          <a:xfrm>
            <a:off x="4099548" y="246300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967;p54">
            <a:extLst>
              <a:ext uri="{FF2B5EF4-FFF2-40B4-BE49-F238E27FC236}">
                <a16:creationId xmlns:a16="http://schemas.microsoft.com/office/drawing/2014/main" id="{9DF25CAE-55A3-8A72-F65B-5718EF3C69A2}"/>
              </a:ext>
            </a:extLst>
          </p:cNvPr>
          <p:cNvSpPr/>
          <p:nvPr/>
        </p:nvSpPr>
        <p:spPr>
          <a:xfrm>
            <a:off x="6701974" y="241776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2183;p69">
            <a:extLst>
              <a:ext uri="{FF2B5EF4-FFF2-40B4-BE49-F238E27FC236}">
                <a16:creationId xmlns:a16="http://schemas.microsoft.com/office/drawing/2014/main" id="{43D74BB6-E75C-9B52-23FF-BA920C3769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00551" y="3330052"/>
            <a:ext cx="5939735" cy="323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2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4" grpId="0" uiExpand="1"/>
      <p:bldP spid="1995" grpId="0"/>
      <p:bldP spid="1996" grpId="0"/>
      <p:bldP spid="1997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SPONZORI</a:t>
            </a:r>
            <a:endParaRPr dirty="0"/>
          </a:p>
        </p:txBody>
      </p:sp>
      <p:cxnSp>
        <p:nvCxnSpPr>
          <p:cNvPr id="2071" name="Google Shape;2071;p61"/>
          <p:cNvCxnSpPr>
            <a:cxnSpLocks/>
          </p:cNvCxnSpPr>
          <p:nvPr/>
        </p:nvCxnSpPr>
        <p:spPr>
          <a:xfrm>
            <a:off x="1026200" y="414022"/>
            <a:ext cx="18273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2" name="Google Shape;2072;p61"/>
          <p:cNvSpPr txBox="1">
            <a:spLocks noGrp="1"/>
          </p:cNvSpPr>
          <p:nvPr>
            <p:ph type="title"/>
          </p:nvPr>
        </p:nvSpPr>
        <p:spPr>
          <a:xfrm>
            <a:off x="3538500" y="16959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CENTROTRANS</a:t>
            </a:r>
            <a:endParaRPr dirty="0"/>
          </a:p>
        </p:txBody>
      </p:sp>
      <p:sp>
        <p:nvSpPr>
          <p:cNvPr id="2074" name="Google Shape;2074;p61"/>
          <p:cNvSpPr txBox="1">
            <a:spLocks noGrp="1"/>
          </p:cNvSpPr>
          <p:nvPr>
            <p:ph type="title" idx="2"/>
          </p:nvPr>
        </p:nvSpPr>
        <p:spPr>
          <a:xfrm>
            <a:off x="6028556" y="169598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SWISSHOTEL</a:t>
            </a:r>
            <a:endParaRPr dirty="0"/>
          </a:p>
        </p:txBody>
      </p: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1048450" y="169598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GRAS</a:t>
            </a:r>
            <a:endParaRPr dirty="0"/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3538497" y="259241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COCA-COLA</a:t>
            </a:r>
            <a:endParaRPr dirty="0"/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6028553" y="271999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SARAJEVSKI KISELJAK</a:t>
            </a:r>
            <a:endParaRPr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1048447" y="261819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HOTEL HILLS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1218450" y="2431978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078;p61">
            <a:extLst>
              <a:ext uri="{FF2B5EF4-FFF2-40B4-BE49-F238E27FC236}">
                <a16:creationId xmlns:a16="http://schemas.microsoft.com/office/drawing/2014/main" id="{2FFEF41F-3830-2296-BFA7-4A05FFECF68E}"/>
              </a:ext>
            </a:extLst>
          </p:cNvPr>
          <p:cNvSpPr txBox="1">
            <a:spLocks/>
          </p:cNvSpPr>
          <p:nvPr/>
        </p:nvSpPr>
        <p:spPr>
          <a:xfrm>
            <a:off x="3500800" y="3503880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AKOVA IMPEX</a:t>
            </a:r>
          </a:p>
        </p:txBody>
      </p:sp>
      <p:sp>
        <p:nvSpPr>
          <p:cNvPr id="15" name="Google Shape;2082;p61">
            <a:extLst>
              <a:ext uri="{FF2B5EF4-FFF2-40B4-BE49-F238E27FC236}">
                <a16:creationId xmlns:a16="http://schemas.microsoft.com/office/drawing/2014/main" id="{92AADADA-7F39-A938-4892-80E6A37C9C52}"/>
              </a:ext>
            </a:extLst>
          </p:cNvPr>
          <p:cNvSpPr txBox="1">
            <a:spLocks/>
          </p:cNvSpPr>
          <p:nvPr/>
        </p:nvSpPr>
        <p:spPr>
          <a:xfrm>
            <a:off x="1048447" y="376351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UNICREDIT BANKA</a:t>
            </a:r>
          </a:p>
        </p:txBody>
      </p:sp>
      <p:cxnSp>
        <p:nvCxnSpPr>
          <p:cNvPr id="16" name="Google Shape;2084;p61">
            <a:extLst>
              <a:ext uri="{FF2B5EF4-FFF2-40B4-BE49-F238E27FC236}">
                <a16:creationId xmlns:a16="http://schemas.microsoft.com/office/drawing/2014/main" id="{8AA647B7-F6CC-E4CC-DF58-7D87A163F684}"/>
              </a:ext>
            </a:extLst>
          </p:cNvPr>
          <p:cNvCxnSpPr/>
          <p:nvPr/>
        </p:nvCxnSpPr>
        <p:spPr>
          <a:xfrm>
            <a:off x="1218450" y="3478068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133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" grpId="0"/>
      <p:bldP spid="2074" grpId="0"/>
      <p:bldP spid="2076" grpId="0"/>
      <p:bldP spid="2078" grpId="0"/>
      <p:bldP spid="2080" grpId="0"/>
      <p:bldP spid="208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61"/>
          <p:cNvSpPr txBox="1">
            <a:spLocks noGrp="1"/>
          </p:cNvSpPr>
          <p:nvPr>
            <p:ph type="title" idx="4"/>
          </p:nvPr>
        </p:nvSpPr>
        <p:spPr>
          <a:xfrm>
            <a:off x="938500" y="686028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KUPAC IS-A</a:t>
            </a:r>
            <a:endParaRPr dirty="0"/>
          </a:p>
        </p:txBody>
      </p:sp>
      <p:cxnSp>
        <p:nvCxnSpPr>
          <p:cNvPr id="2071" name="Google Shape;2071;p61"/>
          <p:cNvCxnSpPr>
            <a:cxnSpLocks/>
          </p:cNvCxnSpPr>
          <p:nvPr/>
        </p:nvCxnSpPr>
        <p:spPr>
          <a:xfrm>
            <a:off x="938500" y="610874"/>
            <a:ext cx="206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76" name="Google Shape;2076;p61"/>
          <p:cNvSpPr txBox="1">
            <a:spLocks noGrp="1"/>
          </p:cNvSpPr>
          <p:nvPr>
            <p:ph type="title" idx="5"/>
          </p:nvPr>
        </p:nvSpPr>
        <p:spPr>
          <a:xfrm>
            <a:off x="2853097" y="1937309"/>
            <a:ext cx="311364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TURISTIČKA AGENCIJA „ADENT”</a:t>
            </a:r>
          </a:p>
        </p:txBody>
      </p:sp>
      <p:sp>
        <p:nvSpPr>
          <p:cNvPr id="2078" name="Google Shape;2078;p61"/>
          <p:cNvSpPr txBox="1">
            <a:spLocks noGrp="1"/>
          </p:cNvSpPr>
          <p:nvPr>
            <p:ph type="title" idx="7"/>
          </p:nvPr>
        </p:nvSpPr>
        <p:spPr>
          <a:xfrm>
            <a:off x="5966744" y="3184201"/>
            <a:ext cx="2418508" cy="618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GRAĐANI SARAJEVA</a:t>
            </a:r>
          </a:p>
        </p:txBody>
      </p:sp>
      <p:sp>
        <p:nvSpPr>
          <p:cNvPr id="2080" name="Google Shape;2080;p61"/>
          <p:cNvSpPr txBox="1">
            <a:spLocks noGrp="1"/>
          </p:cNvSpPr>
          <p:nvPr>
            <p:ph type="title" idx="9"/>
          </p:nvPr>
        </p:nvSpPr>
        <p:spPr>
          <a:xfrm>
            <a:off x="3005500" y="3132864"/>
            <a:ext cx="2961244" cy="1010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hr-HR" dirty="0"/>
            </a:br>
            <a:br>
              <a:rPr lang="hr-HR" dirty="0"/>
            </a:br>
            <a:r>
              <a:rPr lang="hr-HR" dirty="0"/>
              <a:t>TURISTIČKA AGENCIJA „ADENT”</a:t>
            </a:r>
            <a:br>
              <a:rPr lang="hr-HR" dirty="0"/>
            </a:br>
            <a:endParaRPr lang="hr-HR" b="1" dirty="0"/>
          </a:p>
        </p:txBody>
      </p:sp>
      <p:sp>
        <p:nvSpPr>
          <p:cNvPr id="2082" name="Google Shape;2082;p61"/>
          <p:cNvSpPr txBox="1">
            <a:spLocks noGrp="1"/>
          </p:cNvSpPr>
          <p:nvPr>
            <p:ph type="title" idx="14"/>
          </p:nvPr>
        </p:nvSpPr>
        <p:spPr>
          <a:xfrm>
            <a:off x="938500" y="3023484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TURISTI</a:t>
            </a:r>
            <a:endParaRPr dirty="0"/>
          </a:p>
        </p:txBody>
      </p:sp>
      <p:cxnSp>
        <p:nvCxnSpPr>
          <p:cNvPr id="2084" name="Google Shape;2084;p61"/>
          <p:cNvCxnSpPr/>
          <p:nvPr/>
        </p:nvCxnSpPr>
        <p:spPr>
          <a:xfrm>
            <a:off x="938500" y="2564082"/>
            <a:ext cx="6707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81AD8E-F673-B856-A560-2D59CD991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350"/>
          <a:stretch/>
        </p:blipFill>
        <p:spPr>
          <a:xfrm>
            <a:off x="3718938" y="715421"/>
            <a:ext cx="1146224" cy="94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070;p61">
            <a:extLst>
              <a:ext uri="{FF2B5EF4-FFF2-40B4-BE49-F238E27FC236}">
                <a16:creationId xmlns:a16="http://schemas.microsoft.com/office/drawing/2014/main" id="{97792322-FA4F-75AF-162D-1FE68BDD130F}"/>
              </a:ext>
            </a:extLst>
          </p:cNvPr>
          <p:cNvSpPr txBox="1">
            <a:spLocks/>
          </p:cNvSpPr>
          <p:nvPr/>
        </p:nvSpPr>
        <p:spPr>
          <a:xfrm>
            <a:off x="938500" y="2552111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KORISNICI IS-A</a:t>
            </a:r>
          </a:p>
        </p:txBody>
      </p:sp>
      <p:sp>
        <p:nvSpPr>
          <p:cNvPr id="2" name="Google Shape;2070;p61">
            <a:extLst>
              <a:ext uri="{FF2B5EF4-FFF2-40B4-BE49-F238E27FC236}">
                <a16:creationId xmlns:a16="http://schemas.microsoft.com/office/drawing/2014/main" id="{D7266ECD-6A50-BF72-0EE0-C6566DE4B752}"/>
              </a:ext>
            </a:extLst>
          </p:cNvPr>
          <p:cNvSpPr txBox="1">
            <a:spLocks/>
          </p:cNvSpPr>
          <p:nvPr/>
        </p:nvSpPr>
        <p:spPr>
          <a:xfrm>
            <a:off x="938500" y="2552784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hr-HR" dirty="0"/>
              <a:t>KORISNICI IS-A</a:t>
            </a:r>
          </a:p>
        </p:txBody>
      </p:sp>
    </p:spTree>
    <p:extLst>
      <p:ext uri="{BB962C8B-B14F-4D97-AF65-F5344CB8AC3E}">
        <p14:creationId xmlns:p14="http://schemas.microsoft.com/office/powerpoint/2010/main" val="27021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0" grpId="0"/>
      <p:bldP spid="2076" grpId="0"/>
      <p:bldP spid="2078" grpId="0"/>
      <p:bldP spid="2080" grpId="0"/>
      <p:bldP spid="2082" grpId="0"/>
      <p:bldP spid="8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ZAHTJEV ZA SISTEMOM</a:t>
            </a:r>
            <a:endParaRPr dirty="0"/>
          </a:p>
        </p:txBody>
      </p:sp>
      <p:cxnSp>
        <p:nvCxnSpPr>
          <p:cNvPr id="2053" name="Google Shape;2053;p60"/>
          <p:cNvCxnSpPr>
            <a:cxnSpLocks/>
          </p:cNvCxnSpPr>
          <p:nvPr/>
        </p:nvCxnSpPr>
        <p:spPr>
          <a:xfrm>
            <a:off x="1026200" y="414022"/>
            <a:ext cx="384534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54" name="Google Shape;2054;p60"/>
          <p:cNvSpPr/>
          <p:nvPr/>
        </p:nvSpPr>
        <p:spPr>
          <a:xfrm>
            <a:off x="204856" y="2248036"/>
            <a:ext cx="2316574" cy="2310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6" name="Google Shape;2056;p60"/>
          <p:cNvSpPr txBox="1">
            <a:spLocks noGrp="1"/>
          </p:cNvSpPr>
          <p:nvPr>
            <p:ph type="subTitle" idx="4294967295"/>
          </p:nvPr>
        </p:nvSpPr>
        <p:spPr>
          <a:xfrm>
            <a:off x="347564" y="2459611"/>
            <a:ext cx="2030035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6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Pružanje neophodnih informacija koje će korisnicima sistema posjetu učiniti što ugodnijom.</a:t>
            </a:r>
            <a:endParaRPr sz="1600" dirty="0">
              <a:solidFill>
                <a:schemeClr val="tx1"/>
              </a:solidFill>
              <a:latin typeface="Montserrat" panose="00000500000000000000" pitchFamily="2" charset="-18"/>
            </a:endParaRPr>
          </a:p>
        </p:txBody>
      </p:sp>
      <p:sp>
        <p:nvSpPr>
          <p:cNvPr id="2057" name="Google Shape;2057;p60"/>
          <p:cNvSpPr/>
          <p:nvPr/>
        </p:nvSpPr>
        <p:spPr>
          <a:xfrm>
            <a:off x="2613553" y="1057848"/>
            <a:ext cx="3621267" cy="337226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9" name="Google Shape;2059;p60"/>
          <p:cNvSpPr txBox="1">
            <a:spLocks noGrp="1"/>
          </p:cNvSpPr>
          <p:nvPr>
            <p:ph type="subTitle" idx="4294967295"/>
          </p:nvPr>
        </p:nvSpPr>
        <p:spPr>
          <a:xfrm>
            <a:off x="2807002" y="1705343"/>
            <a:ext cx="3225312" cy="2061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600" dirty="0">
                <a:solidFill>
                  <a:schemeClr val="tx1"/>
                </a:solidFill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bs-Latn-BA" sz="16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otrebno je ići u korak s vremenom i pratiti moderne trendove, što se može postići povećanjem dostupnosti informacija i digitalizacijom poslovnih procesa kroz efikasan i pouzdan informacioni sistem.</a:t>
            </a:r>
            <a:endParaRPr sz="1600" dirty="0">
              <a:solidFill>
                <a:schemeClr val="tx1"/>
              </a:solidFill>
              <a:latin typeface="Montserrat" panose="00000500000000000000" pitchFamily="2" charset="-18"/>
            </a:endParaRPr>
          </a:p>
        </p:txBody>
      </p:sp>
      <p:sp>
        <p:nvSpPr>
          <p:cNvPr id="2060" name="Google Shape;2060;p60"/>
          <p:cNvSpPr/>
          <p:nvPr/>
        </p:nvSpPr>
        <p:spPr>
          <a:xfrm>
            <a:off x="6315681" y="942146"/>
            <a:ext cx="2588288" cy="23105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2" name="Google Shape;2062;p60"/>
          <p:cNvSpPr txBox="1">
            <a:spLocks noGrp="1"/>
          </p:cNvSpPr>
          <p:nvPr>
            <p:ph type="subTitle" idx="4294967295"/>
          </p:nvPr>
        </p:nvSpPr>
        <p:spPr>
          <a:xfrm>
            <a:off x="6384746" y="1188909"/>
            <a:ext cx="2450158" cy="1835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bs-Latn-BA" sz="1600" dirty="0">
                <a:solidFill>
                  <a:schemeClr val="tx1"/>
                </a:solidFill>
                <a:effectLst/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Lokalni turistički poslovni subjekti imat će izvrsno mjesto za promociju svojih usluga i rast njihovih biznisa.</a:t>
            </a:r>
            <a:endParaRPr lang="hr-HR" sz="1600" dirty="0">
              <a:solidFill>
                <a:schemeClr val="tx1"/>
              </a:solidFill>
              <a:effectLst/>
              <a:latin typeface="Montserrat" panose="00000500000000000000" pitchFamily="2" charset="-18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63" name="Google Shape;2063;p60"/>
          <p:cNvCxnSpPr>
            <a:cxnSpLocks/>
            <a:stCxn id="2060" idx="0"/>
          </p:cNvCxnSpPr>
          <p:nvPr/>
        </p:nvCxnSpPr>
        <p:spPr>
          <a:xfrm flipV="1">
            <a:off x="7609825" y="-735940"/>
            <a:ext cx="0" cy="1678086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60"/>
          <p:cNvCxnSpPr>
            <a:cxnSpLocks/>
            <a:stCxn id="2057" idx="4"/>
          </p:cNvCxnSpPr>
          <p:nvPr/>
        </p:nvCxnSpPr>
        <p:spPr>
          <a:xfrm>
            <a:off x="4424187" y="4430109"/>
            <a:ext cx="8566" cy="11587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60"/>
          <p:cNvCxnSpPr>
            <a:cxnSpLocks/>
            <a:stCxn id="2054" idx="4"/>
          </p:cNvCxnSpPr>
          <p:nvPr/>
        </p:nvCxnSpPr>
        <p:spPr>
          <a:xfrm>
            <a:off x="1363143" y="4558625"/>
            <a:ext cx="0" cy="714941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46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/>
      <p:bldP spid="2056" grpId="0" build="p"/>
      <p:bldP spid="2057" grpId="0" animBg="1"/>
      <p:bldP spid="2059" grpId="0" build="p"/>
      <p:bldP spid="2060" grpId="0" animBg="1"/>
      <p:bldP spid="206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CILJEVI PROJEKTA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5337174" y="2670075"/>
            <a:ext cx="3515157" cy="1791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bs-Latn-BA" sz="1400" dirty="0">
                <a:effectLst/>
                <a:latin typeface="Montserrat" panose="00000500000000000000" pitchFamily="2" charset="-18"/>
                <a:ea typeface="Calibri" panose="020F0502020204030204" pitchFamily="34" charset="0"/>
                <a:cs typeface="Times New Roman" panose="02020603050405020304" pitchFamily="18" charset="0"/>
              </a:rPr>
              <a:t>Ciljevi projekta, između ostalog, su i uspostaviti internacionalni IS, koristiti najsuvremeniju tehnologiju i ponuditi racionalno rješenje koje odgovara sarajevskom turzimu, a samim tim i turizmu Bosne i Hercegovine.</a:t>
            </a:r>
            <a:endParaRPr lang="hr-HR" sz="1400" dirty="0">
              <a:effectLst/>
              <a:latin typeface="Montserrat" panose="00000500000000000000" pitchFamily="2" charset="-18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5225150" y="1540302"/>
            <a:ext cx="0" cy="31105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/>
          <a:srcRect l="42157" r="-29"/>
          <a:stretch/>
        </p:blipFill>
        <p:spPr>
          <a:xfrm>
            <a:off x="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3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352800" y="2832875"/>
            <a:ext cx="5699472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ANALIZE IZVEDIVOSTI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Tehnička izvedivost. Ekonomska izvedivost. Operativna izvedivost. Organizaciona izvedivost. Zakonska izvedivost. Rasporedna izvedivost.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92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5146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35954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ORGANIZACIJA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289204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dirty="0"/>
              <a:t>Misija vizija i ciljevi organizacije. Stakeholderi. Zahtjev za sistemom. Ciljevi projekta.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45955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ANALIZE IZVEDIVOSTI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957112" y="2892043"/>
            <a:ext cx="225819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Tehnička izvedivost. Ekonomska izvedivost. Operativna izvedivost. Organizaciona izvedivost. Zakonska izvedivost. Rasporedna izvedivost.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35954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UVOD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48447" y="289204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Svrha, cilj, namjena. Predviđeni korisnici i sugestije pri korištenju. Opseg projekta.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5146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5146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883350" y="22901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4373400" y="22901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>
            <a:cxnSpLocks/>
          </p:cNvCxnSpPr>
          <p:nvPr/>
        </p:nvCxnSpPr>
        <p:spPr>
          <a:xfrm>
            <a:off x="6863450" y="22901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2250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51"/>
          <p:cNvSpPr/>
          <p:nvPr/>
        </p:nvSpPr>
        <p:spPr>
          <a:xfrm>
            <a:off x="4061832" y="257477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351;p51"/>
          <p:cNvGrpSpPr/>
          <p:nvPr/>
        </p:nvGrpSpPr>
        <p:grpSpPr>
          <a:xfrm>
            <a:off x="4216238" y="430251"/>
            <a:ext cx="420458" cy="383731"/>
            <a:chOff x="1958520" y="2302574"/>
            <a:chExt cx="359213" cy="327807"/>
          </a:xfrm>
        </p:grpSpPr>
        <p:sp>
          <p:nvSpPr>
            <p:cNvPr id="6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091;p62"/>
          <p:cNvSpPr txBox="1">
            <a:spLocks/>
          </p:cNvSpPr>
          <p:nvPr/>
        </p:nvSpPr>
        <p:spPr>
          <a:xfrm>
            <a:off x="4912519" y="463893"/>
            <a:ext cx="3855831" cy="57894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hr-HR" sz="2300" b="0" dirty="0">
                <a:solidFill>
                  <a:srgbClr val="FFAB40"/>
                </a:solidFill>
              </a:rPr>
              <a:t>TEHNIČKA IZVEDIVOST</a:t>
            </a:r>
            <a:endParaRPr lang="bs-Latn-BA" sz="2300" dirty="0">
              <a:solidFill>
                <a:schemeClr val="tx2"/>
              </a:solidFill>
            </a:endParaRPr>
          </a:p>
        </p:txBody>
      </p:sp>
      <p:cxnSp>
        <p:nvCxnSpPr>
          <p:cNvPr id="11" name="Google Shape;2092;p62"/>
          <p:cNvCxnSpPr>
            <a:cxnSpLocks/>
          </p:cNvCxnSpPr>
          <p:nvPr/>
        </p:nvCxnSpPr>
        <p:spPr>
          <a:xfrm>
            <a:off x="4912521" y="335115"/>
            <a:ext cx="3716252" cy="1311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Rectangle 13"/>
          <p:cNvSpPr/>
          <p:nvPr/>
        </p:nvSpPr>
        <p:spPr>
          <a:xfrm>
            <a:off x="4196350" y="1188687"/>
            <a:ext cx="4572000" cy="36209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S tehničkog aspekta neophodno je obezbijediti sve relevantne resurse za izgradnju web i mobilne aplikacije.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Potrebno je organizovati dva funkcionalna tima inžinjera – mobile (Android i iOS) te web (backend i frontend).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Obezbijediti relevantnu ekspertizu – Flutter za Android, Swift za iOS, React za frontend i Spring za backend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Uz prethodno rečeno i osiguranu infrastrukturu (hosting i održavanje servera) projekat je tehnički izvediv bez značajnijih prepreka.</a:t>
            </a:r>
          </a:p>
        </p:txBody>
      </p:sp>
    </p:spTree>
    <p:extLst>
      <p:ext uri="{BB962C8B-B14F-4D97-AF65-F5344CB8AC3E}">
        <p14:creationId xmlns:p14="http://schemas.microsoft.com/office/powerpoint/2010/main" val="272079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7;p51"/>
          <p:cNvSpPr/>
          <p:nvPr/>
        </p:nvSpPr>
        <p:spPr>
          <a:xfrm>
            <a:off x="188571" y="179839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91;p62"/>
          <p:cNvSpPr txBox="1">
            <a:spLocks/>
          </p:cNvSpPr>
          <p:nvPr/>
        </p:nvSpPr>
        <p:spPr>
          <a:xfrm>
            <a:off x="978256" y="392948"/>
            <a:ext cx="4490273" cy="97671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/>
              <a:buNone/>
              <a:defRPr sz="6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hr-HR" sz="2300" b="0" dirty="0">
                <a:solidFill>
                  <a:srgbClr val="FFAB40"/>
                </a:solidFill>
              </a:rPr>
              <a:t>EKONOMSKA IZVEDIVOST</a:t>
            </a:r>
            <a:endParaRPr lang="bs-Latn-BA" sz="2300" dirty="0">
              <a:solidFill>
                <a:schemeClr val="tx2"/>
              </a:solidFill>
            </a:endParaRPr>
          </a:p>
        </p:txBody>
      </p:sp>
      <p:cxnSp>
        <p:nvCxnSpPr>
          <p:cNvPr id="10" name="Google Shape;2092;p62"/>
          <p:cNvCxnSpPr>
            <a:cxnSpLocks/>
          </p:cNvCxnSpPr>
          <p:nvPr/>
        </p:nvCxnSpPr>
        <p:spPr>
          <a:xfrm>
            <a:off x="1039260" y="257477"/>
            <a:ext cx="416246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oogle Shape;2021;p58"/>
          <p:cNvGrpSpPr/>
          <p:nvPr/>
        </p:nvGrpSpPr>
        <p:grpSpPr>
          <a:xfrm>
            <a:off x="329182" y="304311"/>
            <a:ext cx="448077" cy="447242"/>
            <a:chOff x="1421638" y="4125629"/>
            <a:chExt cx="374709" cy="374010"/>
          </a:xfrm>
        </p:grpSpPr>
        <p:sp>
          <p:nvSpPr>
            <p:cNvPr id="14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7" name="Google Shape;367;p52"/>
          <p:cNvGraphicFramePr/>
          <p:nvPr>
            <p:extLst>
              <p:ext uri="{D42A27DB-BD31-4B8C-83A1-F6EECF244321}">
                <p14:modId xmlns:p14="http://schemas.microsoft.com/office/powerpoint/2010/main" val="531038883"/>
              </p:ext>
            </p:extLst>
          </p:nvPr>
        </p:nvGraphicFramePr>
        <p:xfrm>
          <a:off x="556008" y="1749179"/>
          <a:ext cx="3837126" cy="2381145"/>
        </p:xfrm>
        <a:graphic>
          <a:graphicData uri="http://schemas.openxmlformats.org/drawingml/2006/table">
            <a:tbl>
              <a:tblPr>
                <a:noFill/>
                <a:tableStyleId>{5417B54F-C56C-4C78-BFE6-0DD6A2ECE516}</a:tableStyleId>
              </a:tblPr>
              <a:tblGrid>
                <a:gridCol w="101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3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3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1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sz="700" i="1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</a:t>
                      </a:r>
                      <a:r>
                        <a:rPr lang="bs-Latn-BA" sz="700" i="1" baseline="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hiljadama KM</a:t>
                      </a:r>
                      <a:endParaRPr sz="700" i="1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1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2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3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4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5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PRIHOD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TROŠAK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NETO</a:t>
                      </a:r>
                      <a:r>
                        <a:rPr lang="bs-Latn-BA" baseline="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PRIHOD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102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bs-Latn-BA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188571" y="1106021"/>
            <a:ext cx="4572000" cy="3225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Procijenjena inicijalna investicija – 100k KM</a:t>
            </a:r>
          </a:p>
        </p:txBody>
      </p:sp>
      <p:sp>
        <p:nvSpPr>
          <p:cNvPr id="26" name="Google Shape;283;p50"/>
          <p:cNvSpPr txBox="1">
            <a:spLocks/>
          </p:cNvSpPr>
          <p:nvPr/>
        </p:nvSpPr>
        <p:spPr>
          <a:xfrm>
            <a:off x="7893956" y="1413226"/>
            <a:ext cx="807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bs-Latn-BA" sz="1200" dirty="0">
                <a:solidFill>
                  <a:schemeClr val="lt1"/>
                </a:solidFill>
              </a:rPr>
              <a:t>Trošak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27" name="Google Shape;284;p50"/>
          <p:cNvSpPr/>
          <p:nvPr/>
        </p:nvSpPr>
        <p:spPr>
          <a:xfrm>
            <a:off x="7725656" y="151656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5;p50"/>
          <p:cNvSpPr txBox="1">
            <a:spLocks/>
          </p:cNvSpPr>
          <p:nvPr/>
        </p:nvSpPr>
        <p:spPr>
          <a:xfrm>
            <a:off x="6925375" y="1413226"/>
            <a:ext cx="807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bs-Latn-BA" sz="1200" dirty="0">
                <a:solidFill>
                  <a:schemeClr val="lt1"/>
                </a:solidFill>
              </a:rPr>
              <a:t>Prihod</a:t>
            </a:r>
            <a:endParaRPr lang="en-US" sz="1200" dirty="0">
              <a:solidFill>
                <a:schemeClr val="lt1"/>
              </a:solidFill>
            </a:endParaRPr>
          </a:p>
        </p:txBody>
      </p:sp>
      <p:sp>
        <p:nvSpPr>
          <p:cNvPr id="29" name="Google Shape;286;p50"/>
          <p:cNvSpPr/>
          <p:nvPr/>
        </p:nvSpPr>
        <p:spPr>
          <a:xfrm>
            <a:off x="6757075" y="1521826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AutoShape 4" descr="data:image/png;base64,iVBORw0KGgoAAAANSUhEUgAABUgAAALmCAYAAACQM36yAAAAAXNSR0IArs4c6QAAIABJREFUeF7s3QuQZHd15/nfyVJ364lAYIFAgGRjbLBhAYMRAkyZZ1e3pHBMBIbx2njHw9reMYxjPROGccSOC5BawjwmrPEDP/DYM7vGZjY8szv2OnAMsF7TArqrCvSobkEj2ujR3ZJAwkhGr857Nv7VWVKp1VV5M+/Ne/+Pb0UQDtP3cf6f85+TOT/fzDTxhwACCCCAAAIIIIAAAggggAACCCCAAAIIFCpgha6bZSOAAAIIIIAAAggggAACCCCAAAIIIIAAAiIgZRM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CQTEDq7m+R9CuSXi7pKZJC7ccl3S3pryS9z8xu36ql7n6OpF+W9NOSLpK0Q5JLuk/SPkkfNrNPjdsW7n6hpF+VdIWkZ0k6bXSdeyV9WtJHzewL467DvyOAAAIIIIAAAggggAACCCCAAAIIIIBAvwJJBKTufq2kd0o6YwuuQyH8NLO/PtUx7v5CSb8j6cdG4eqpDntA0rVm9t7N7uPu85J+S1K43mZ+94wC21A3fwgggAACCCCAAAIIIIAAAggggAACCCAQqUD0Aam7/7Gk/3HDU5rfkhSezvyOpB8eBZXhCc7wd4Okf2pmBzZ6j54c/QtJb9jw5Gk45qbR06iXSjp3dE4ISd9vZtec3LNRyPoJSS8e/duDkr4sKYSzz5H0Cklnjv4thKS/ZGZ/FmnvKQsBBBBAAAEEEEAAAQQQQAABBBBAAIHiBaIOSN3958LH3kch5lDS30j6+Y0fpXf38FH3XxsFnJWk3zez/+WkgHRR0nsknT76OP1HzOx968eMgs+PSXrNKEANgedPnCJo/bikn5U0J+kuSf/GzP5ow3XC06XhKdUXjP67vZIWzCx8hJ8/BBBAAAEEEEAAAQQQQAABBBBAAAEEEIhMIPaA9P+T9NqR2WdGoeUTwkZ3/1NJbx+Fm6uSXrUeSo6eHv1bSS8dfU/ofzazt53cB3e/RFK4zsWSHhl9j+ijH7Uf/Xt4GvS5o3//92b2r05xnVDHb0s6T9L9IZg1sxCa8ocAAggggAACCCCAAAIIIIAAAggggAACkQlEG5C6++WS/lDS+ZLCjx+9y8xCgPmEP3f/nyT9pqRtkm6V9D+b2d+FA939rZLC06EhsBx3nd8NT6hKGki6zsxevX6z0ZOq4UnU8D2o3wiB7GY/xOTufylp9+jcPzezEJryhwACCCCAAAIIIIAAAggggAACCCCAAAKRCcQckIaP1odfnA/fL/q4sHISQ3ffeJ3HPV168nXc/V2SwnePniXpdkk/tSFoDU+Prj95+mkze+NmdZx0zxvNbP07SycpnWMRQAABBBBAAAEEEEAAAQQQQAABBBBAYMYCMQek/5ekK0Yfi/8DM/uFaSzcfZJg802S/kTSBaPvKg0/svSfwn3dPXyfaPgxp/D3cTN75xYBafju1PBE69mS7pD0DjMLXxHAHwIIIIAAAggggAACCCCAAAIIIIAAAghEJBBzQLos6WWSHpb0QUkfCj+KNPqu0WePniwNP9wUfizp/5T0Gxt/vGnd2N3/++jX6+sEm8+X9FeSnrd+XzP7t6OANDx9+sKT//tT9fKkrwcI35n6aNAaUe8pBQEEEEAAAQQQQAABBBBAAAEEEEAAgeIFYg5I1wPJ8ENH/5uk8D2j4aPqp6rZJX1V0v9qZn+9savuvn6dsQHpZkGou79e0n+U9KyaAenG4wlIi/9/ZgAggAACCCCAAAIIIIAAAggggAACCMQqEGVA6u7hl+vDDzJdKOm7ku4e/Xp8eGL0FklfGoGGX6b/Pklzo//9a5J+ZuOPJ20ISNeeRF1/InSzhmw4vpL0u2b2rpMC0rGB50nHPyBp0cx+I9ZNQF0IIIAAAggggAACCCCAAAIIIIAAAgiUKhBrQLrxCcz13vyDpD0nB42jX5f/NUnnjr6v9C/NLHx36dpfg4A0nL72XaMNA9JawWypG5B1I4AAAggggAACCCCAAAIIIIAAAggg0KdAKgFpCBk/YmYhCH3Cn7t/RNK7JW2TdKekf7b+UfsGAWl0T5C6e/gqAf4QQAABBBBAAAEEEEAAAQQQQAABBBBIUsDMossjoysodNbdXyHpk5IuGnX6K+EX7c0sfM/oqQLSSySFX6t/rqSHRk+avn90rSy+g5RwNMn/N0/RCCCAAAIIIIAAAggggAACCCCAAAInCcQWkkYZkJ4i2Py0mb1xq93k7uu/eh8OW/to/Og60/6K/WZB69iPzJ/0K/bhqwH+hZmF71Sd+m89II1tA029IE5EAIHsBZhb2beYBSKQnQBzK7uWsiAEshdgbmXfYhaIQHYCsc6tmAPSvZIuHe2EOgHpKYNQdw9Plr5tdJ2/MbO3bLa73P1Nkv5E0gWSHvdjTO6+Xk/4mPsfmNkvbHGdn5P0m5LOlnSHpHeY2Wea7OpYN1CTNXEuAgjkLcDcyru/rA6BHAWYWzl2lTUhkLcAcyvv/rI6BHIUiHVuxRyQbgw2rzOzV2+1Mdz9BkkvknQ8hJNm9q/D8e7+YUm/LOk0STea2Yu3CDbfJekaSWdJul3ST5nZ342uM0nQWvuedTd7rBuobv0chwAC5Qkwt8rrOStGIHUB5lbqHaR+BMoTYG6V13NWjEDqArHOrZgD0l+VtCjpjJN/eOnkzeDuC5L+g6SnS/pHSe81s98aBZtvlfQxSedJukvSO83sv51qQ7n7x8MPPEkKLo8LZd19Yz1fk7R7i+9E3fg065+b2dubbuBYN1DTdXE+AgjkK8Dcyre3rAyBXAWYW7l2lnUhkK8Acyvf3rIyBHIViHVuxRyQbvzhpfCL8p8ws5/eJNj8Y0k/I2kg6XE/6OTu50j6W0kvlbTpddw93C98T+jFkh6R9FEze+/6/Ub/vv5DUOF7SD9iZr92irA2hKG/PQpk75f0HjP7naYbO9YN1HRdnI8AAvkKMLfy7S0rQyBXAeZWrp1lXQjkK8Dcyre3rAyBXAVinVvRBqRhI7h7eAr0FyXNSXpw9JRoCBzD94Ou/bl7+Ej8vxw9aToMT4uaWfio/KN/7h5+0f49kraPrnOtmYX/ff0aLxw9Zfqa0dOjhyT9hJkdOOk6G4PYb0v6dTO7dsN15iWFMPQFo/8ufG/pwsZ6p93gsW6gadfDeQggkL8Acyv/HrNCBHITYG7l1lHWg0D+Asyt/HvMChHITSDWuRV7QBqe/vwLSW8YBZfhB5KOSNonKTzF+TJJz9vwb0vh2JMDydFTpCdfJ3xMfmX0faPhx6DCR/DD3wOS3m9mIXh93J+7hyD1E5LWv8c0fN9pCFFvGv2w08slhZrD3z2SfsnMwlOnjf9i3UCNF8YFEEAgWwHmVratZWEIZCvA3Mq2tSwMgWwFmFvZtpaFIZCtQKxzK+qANOwGd79Q0u9LCr8wH35o6VR/ITj9oqR/fvJTn+sHj8LN8B2jrxwFqqe6TghHw9Olj360/uSDRt93+u8kPX+L64Rw9H0bny5turNj3UBN18X5CCCQrwBzK9/esjIEchVgbuXaWdaFQL4CzK18e8vKEMhVINa5FX1AuiHgDN8x+u7Rx9fDr8yH2h+SFJ4E/Q9m9pFxm2f0JGn4RfvwXaYXSdoRMlhJ4SP74anUD5vZp2pcJ4S24UebrpD0rFFwG65zr6RPj76/9AvjrjPJv8e6gSZZA8cigEBZAsytsvrNahHIQYC5lUMXWQMCZQkwt8rqN6tFIAeBWOdWMgFpDpugyRpi3UBN1sS5CCCQtwBzK+/+sjoEchRgbuXYVdaEQN4CzK28+8vqEMhRINa5RUCayG6L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KFdg8UuHnzw3t2P+nz/vaf/lgjO2ycyiyiSjKqbcbTJ+5bzwjTfiCAQQiEuAuRVXP6gGAQTGCzC3xhtxBAIIxCXA3IqrH1SDAAKPF7jmlnvOPf7gA/MDt3k3zUt6yfz55+jSp51NQMpmmU6AF77p3DgLAQT6E2Bu9WfPnRFAYDoB5tZ0bpyFAAL9CTC3+rPnzgggcGqBa5ZuObc6+6zXeVXNm2vepZduPPLCM7frHRc9lYCUDTSdAC9807lxFgII9CfA3OrPnjsjgMB0Asyt6dw4CwEE+hNgbvVnz50RQOAxgcVD33rS9ocfnHezeXfN20mh6Ear0+cG+pUfeDoBKRtoOgFe+KZz4ywEEOhPgLnVnz13RgCB6QSYW9O5cRYCCPQnwNzqz547I1C6wAdvvvucR3w4P6iq8JRo+Pj8y8aamP3DD56z49x/cuFTCEjHYnHAKQV44WNjIIBAagLMrdQ6Rr0IIMDcYg8ggEBqAsyt1DpGvQikLbAWih5/eF5m4SnReqGo9B2TPidpb+V+408+57z/+/vPOZ2ANO2t0F/1vPD1Z8+dEUBgOgHm1nRunIUAAv0JMLf6s+fOCCAwnQBzazo3zkIAgfoCi6t3nb19UM175fNmHj5C/yNjzzb7jtz3qqr2utkNG48nIB2rxwFbCfDCx/5AAIHUBJhbqXWMehFAgLnFHkAAgdQEmFupdYx6EUhDYC0UrR6e98FgXq55WY1QVLpP4UlR016v/HGhKAFpGn1Pokpe+JJoE0UigMAGAeYW2wEBBFITYG6l1jHqRQAB5hZ7AAEE2hL40PXHznp4m5/45XnzEIy+vMa173Npr7zaK9n1NY4XT5DWUeKYTQV44WNzIIBAagLMrdQ6Rr0IIMDcYg8ggEBqAsyt1DpGvQjEJbAWig6Oz/vA5s0tPClaKxS1tVBUeyt5rVB046oJSOPaA8lVwwtfci2jYASKF2BuFb8FAEAgOQHmVnIto2AEihdgbhW/BQBAYGKBxSNHztz+bQvfJTovefihpVfUuEj4+Px14UlRl325xvGbHkJA2kSPc8ULH5sAAQRSE2BupdYx6kUAAeYWewABBFITYG6l1jHqRaAfgcWlI2fOnTmcH3j4TtG1J0U7DUU3rpqAtJ89kM1deeHLppUsBIFiBJhbxbSahSKQjQBzK5tWshAEihFgbhXTahaKwMQCH73ttjMe+M5p82aad197UvRHa1zkPnd9XubhI/RfqnH8xIcQkE5MxgkbBXjhYz8ggEBqAsyt1DpGvQggwNxiDyCAQGoCzK3UOka9CMxW4KPX3XbGA+eGQHQwb1p7UrRWKGqmz8t9bzWjUHTjqglIZ7sHsr86L3zZt5gFIpCdAHMru5ayIASyF2BuZd9iFohAdgLMrexayoIQmFhg8fDh03d8d8d8ZRZ+eT58r+gra1wkfKfoF1T5Xjet1Di+tUMISFujLPNCvPCV2XdWjUDKAsytlLtH7QiUKcDcKrPvrBqBlAWYWyl3j9oRmF5g8bOHT587f8f8nPQ6l/147VDU9IXwpKh7t6HoxpUSkE7fd86U+JEmdgECCCQnwBv25FpGwQgUL8DcKn4LAIBAcgLMreRaRsEITC1w7aFDO+576Kx5N4WPz9cORV3+Ra+010zLU9+8xRMJSFvELPFSvPCV2HXWjEDaAsyttPtH9QiUKMDcKrHrrBmBtAWYW2n3j+oRGCfw7v/n0I5nXvyk11XVcF6y19d9UtSkL7rWnhSNIhTduE4C0nFd59+3FOCFjw2CAAKpCTC3UusY9SKAAHOLPYAAAqkJMLdS6xj1IjBeYHF1dftc9ZT5wSB8n2j9UFTyfdLgc+5VdKEoAen4vnNETQFe+GpCcRgCCEQjwNyKphUUggACNQWYWzWhOAwBBKIRYG5F0woKQaCRwO+5b/vmwbvmzYfzLntD3SdFJdvnqvbKtdSogA5P5gnSDrFzvBUvfDl2lTUhkLcAcyvv/rI6BHIUYG7l2FXWhEDeAsytvPvL6vIW+L2lpW3fPPOCeXcL3ylaOxR1+X5Jn0spFN3YSQLSvPf1zFfHC9/MibkBAgi0LMDcahmUyyGAwMwFmFszJ+YGCCDQsgBzq2VQLofAjAUW3U/bcfCu+UrDebm9se6Toibb7+HX50+Eo0n/EZAm3b7+i+eFr/8eUAECCEwmwNyazIujEUCgfwHmVv89oAIEEJhMgLk1mRdHI9CHwOJnP3va3NOfPz9wC98pWjsUlbQk0+e8Sj8U3ehOQNrHLszonrzwZdRMloJAIQLMrUIazTIRyEiAuZVRM1kKAoUIMLcKaTTLTE7gk+5zhw7cOe9WzZvbm+o+KSrZUnhS9MQPLuX5R0CaZ187WxUvfJ1RcyMEEGhJgLnVEiSXQQCBzgSYW51RcyMEEGhJgLnVEiSXQaAFgbd+0ude8kN3zLsP5s3qh6LuWtZAn1OVbyi6kZeAtIXNVvIleOErufusHYE0BZhbafaNqhEoWYC5VXL3WTsCaQowt9LsG1XnI7DoPthx4M75yqrwnaJvrvukqJmW3bXX3b+Yj0a9lRCQ1nPiqE0EeOFjayCAQGoCzK3UOka9CCDA3GIPIIBAagLMrdQ6Rr05CCwu+mDurXfMD3wwLyMUnbSnBKSTinH84wR44WNDIIBAagLMrdQ6Rr0IIMDcYg8ggEBqAsyt1DpGvakKuLvtWT124jtFNXjLJE+KVq7r5P6FVNfedt0EpG2LFnY9XvgKazjLRSADAeZWBk1kCQgUJsDcKqzhLBeBDASYWxk0kSXEK+BuV63eMe+yeTNC0bYaRUDalmSh1+GFr9DGs2wEEhZgbiXcPEpHoFAB5lahjWfZCCQswNxKuHmUHq3ABw4enR9U1bw02DnJk6Lu1efd7fPRLiySwghII2lEqmXwwpdq56gbgXIFmFvl9p6VI5CqAHMr1c5RNwLlCjC3yu09K29X4AM33hYC0fnBYNJQVJ93d0LRCdpBQDoBFoc+UYAXPnYFAgikJsDcSq1j1IsAAswt9gACCKQmwNxKrWPUG5PAnoNHXzc8Xv34pKFoVa19n+h1Ma0lpVoISFPqVoS18sIXYVMoCQEEthRgbrFBEEAgNQHmVmodo14EEGBusQcQmEzgmgNHfuyRob9+0lBUri9U7oSik3Gf8mgC0hYQS74EL3wld5+1I5CmAHMrzb5RNQIlCzC3Su4+a0cgTQHmVpp9o+puBa48cOTHfIpQ1Cv/okt7u602/7sRkObf45mukBe+mfJycQQQmIEAc2sGqFydTmeuAAAgAElEQVQSAQRmKsDcmikvF0cAgRkIMLdmgMolsxDYs3rktcPK3zDpk6Iu+6JXFaHoDHcBAekMcUu4NC98JXSZNSKQlwBzK69+shoEShBgbpXQZdaIQF4CzK28+slqmglMG4pWle+T9Llmd+fsugIEpHWlOO6UArzwsTEQQCA1AeZWah2jXgQQYG6xBxBAIDUB5lZqHaPetgWuXD3yGq/8jZM+KSrZPnm1t3J52zVxva0FCEjZIY0EeOFrxMfJCCDQgwBzqwd0bokAAo0EmFuN+DgZAQR6EGBu9YDOLXsXmDYUdff9Jn2OULTfFhKQ9uuf/N154Uu+hSwAgeIEmFvFtZwFI5C8AHMr+RayAASKE2BuFdfyYhe85+Y7Xj18RG+a9ElRd9vvqvbKVRWLF9nCCUgja0hq5fDCl1rHqBcBBJhb7AEEEEhNgLmVWseoFwEEmFvsgZwF9tx0x6uHPnkoWrkvrX2nKKFolNuDgDTKtqRTFC986fSKShFA4IQAc4udgAACqQkwt1LrGPUigABziz2Qm8CVB++81I8ff/OkT4oqhKJD21sNfJibSW7rISDNraMdr4cXvo7BuR0CCDQWYG41JuQCCCDQsQBzq2NwbocAAo0FmFuNCblABAJX3njHpS5NHIq6a9lMn6sqQtEI2li7BALS2lQceCoBXvjYFwggkJoAcyu1jlEvAggwt9gDCCCQmgBzK7WOUe+6wJ6Dd75qePz4WyZ9UjSEol5pr8yPo5mmAAFpmn2Lpmpe+KJpBYUggEBNAeZWTSgOQwCBaASYW9G0gkIQQKCmAHOrJhSHRSGw54bbXzU0mzgUrSqtaKDPqSIUjaKRDYsgIG0IWPrpvPCVvgNYPwLpCTC30usZFSNQugBzq/QdwPoRSE+AuZVez0qr+MoDxy7x4XDnpE+KhlB04MO9lQ0eKc0s9/USkObe4Rmvjxe+GQNzeQQQaF2AudU6KRdEAIEZCzC3ZgzM5RFAoHUB5lbrpFywBYErr7/9Eh/YdKHonPZWQycUbaEPsV6CgDTWziRSFy98iTSKMhFA4FEB5habAQEEUhNgbqXWMepFAAHmFnsgFoE9q8deOayGC9M8KSoNr5MGD8eyFuqYrQAB6Wx9s786L3zZt5gFIpCdAHMru5ayIASyF2BuZd9iFohAdgLMrexamtSC3r962yutGkwZiuo6yQlFk+p4O8USkLbjWOxVeOErtvUsHIFkBZhbybaOwhEoVoC5VWzrWTgCyQowt5JtXbKFNwlFB1Z9vnJ7KNnFU3grAgSkrTCWexFe+MrtPStHIFUB5laqnaNuBMoVYG6V23tWjkCqAsytVDuXVt3NQlH7fOUVoWhaLZ9ptQSkM+XN/+K88OXfY1aIQG4CzK3cOsp6EMhfgLmVf49ZIQK5CTC3cutoPOtpEorKqi/I7cF4VkMlMQkQkMbUjQRr4YUvwaZRMgKFCzC3Ct8ALB+BBAWYWwk2jZIRKFyAuVX4Bmh5+c1CUfuCvCIUbbknOV6OgDTHrna4Jl74OsTmVggg0IoAc6sVRi6CAAIdCjC3OsTmVggg0IoAc6sVxqIv0iQUNa++6GYPFA3I4icWICCdmIwTNgrwwsd+QACB1ASYW6l1jHoRQIC5xR5AAIHUBJhbqXUsjnobhaJmX3SvCEXjaGWSVRCQJtm2eIrmhS+eXlAJAgjUE2Bu1XPiKAQQiEeAuRVPL6gEAQTqCTC36jlxlNQkFJX7Ppm+iyMCbQgQkLahWPA1eOEruPksHYFEBZhbiTaOshEoWIC5VXDzWToCiQowtxJtXEdlNwpFB75PFaFoR60q6jYEpEW1u/3F8sLXvilXRACB2Qowt2bry9URQKB9AeZW+6ZcEQEEZivA3Jqtb4pXbxKKmny/S/+Y4rqpOR0BAtJ0ehVlpbzwRdkWikIAgS0EmFtsDwQQSE2AuZVax6gXAQSYW+yBINAoFB34fq8IRdlJ3QkQkHZnneWdeOHLsq0sCoGsBZhbWbeXxSGQpQBzK8u2sigEshZgbmXd3i0X1yQUlXxJ0v3l6rHyPgUISPvUz+DevPBl0ESWgEBhAsytwhrOchHIQIC5lUETWQIChQkwt8pqOKFoWf3OdbUEpLl2tqN18cLXETS3QQCB1gSYW61RciEEEOhIgLnVETS3QQCB1gSYW61RRnuhJqGo2XDZfXBftIujsCIFCEiLbHt7i+aFrz1LroQAAt0IMLe6ceYuCCDQngBzqz1LroQAAt0IMLe6ce76LoSiXYtzvy4FCEi71M7wXrzwZdhUloRA5gLMrcwbzPIQyFCAuZVhU1kSApkLMLfyaTChaD69ZCVbCxCQskMaCfDC14iPkxFAoAcB5lYP6NwSAQQaCTC3GvFxMgII9CDA3OoBvcVbEoq2iMmlkhEgIE2mVXEWygtfnH2hKgQQ2FyAucXuQACB1ASYW6l1jHoRQIC5ld4emD4UrVbMnO8UTa/lVHySAAEpW6KRAC98jfg4GQEEehBgbvWAzi0RQKCRAHOrER8nI4BADwLMrR7Qp7gloegUaJySrQABabat7WZhvPB148xdEECgPQHmVnuWXAkBBLoRYG5148xdEECgPQHmVnuWbV+JULRtUa6XiwABaS6d7GkdvPD1BM9tEUBgagHm1tR0nIgAAj0JMLd6gue2CCAwtQBza2q6mZxIKDoTVi6amQABaWYN7Xo5vPB1Lc79EECgqQBzq6kg5yOAQNcCzK2uxbkfAgg0FWBuNRVsfj6haHNDrlCWAAFpWf1ufbW88LVOygURQGDGAsytGQNzeQQQaF2AudU6KRdEAIEZCzC3Zgy8yeUJRftx5655CBCQ5tHH3lbBC19v9NwYAQSmFGBuTQnHaQgg0JsAc6s3em6MAAJTCjC3poSb4jRC0SnQOAWBUwgQkLItGgnwwteIj5MRQKAHAeZWD+jcEgEEGgkwtxrxcTICCPQgwNyaLTqh6Gx9uXqZAgSkZfa9tVXzwtcaJRdCAIGOBJhbHUFzGwQQaE2AudUaJRdCAIGOBJhb7UMTirZvyhUR2ChAQMp+aCTAC18jPk5GAIEeBJhbPaBzSwQQaCTA3GrEx8kIINCDAHOrHXRC0XYcuQoCdQQISOsoccymArzwsTkQQCA1AeZWah2jXgQQYG6xBxBAIDUB5tb0HSMUnd6OMxFoIkBA2kSPc8ULH5sAAQRSE2BupdYx6kUAAeYWewABBFITYG5N1jFC0cm8OBqBWQgQkM5CtaBr8sJXULNZKgKZCDC3Mmkky0CgIAHmVkHNZqkIZCLA3BrfSELR8UYcgUCXAgSkXWpneC9e+DJsKktCIHMB5lbmDWZ5CGQowNzKsKksCYHMBZhbp24woWjmG5/lJS1AQJp0+/ovnhe+/ntABQggMJkAc2syL45GAIH+BZhb/feAChBAYDIB5tZjXoSik+0djkagLwEC0r7kM7kvL3yZNJJlIFCQAHOroGazVAQyEWBuZdJIloFAQQKlzy1C0YI2O0vNRoCANJtW9rOQ0l/4+lHnrggg0ESAudVEj3MRQKAPAeZWH+rcEwEEmgiUOLcIRZvsGM5FoH8BAtL+e5B0BSW+8CXdMIpHAAExt9gECCCQmgBzK7WOUS8CCJQytwhF2esI5CNAQJpPL3tZSSkvfL3gclMEEJiJAHNrJqxcFAEEZijA3JohLpdGAIGZCOQ8twhFZ7JluCgCvQsQkPbegrQLyPmFL+3OUD0CCGwmwNxibyCAQGoCzK3UOka9CCCQ29wiFGVPI5C/AAFp/j2e6Qpze+GbKRYXRwCBKASYW1G0gSIQQGACAebWBFgcigACUQjkMLcIRaPYShSBQGcCBKSdUed5oxxe+PLsDKtCAIHNBJhb7A0EEEhNgLmVWseoFwEEUp1bhKLsXQTKFSAgLbf3raw81Re+VhbPRRBAIEkB5laSbaNoBIoWYG4V3X4Wj0CSAinNLULRJLcYRSPQugABaeukZV0wpRe+sjrDahFAYDMB5hZ7AwEEUhNgbqXWMepFAIHY5xahKHsUAQROFiAgZU80Eoj9ha/R4jgZAQSyFGBuZdlWFoVA1gLMrazby+IQyFIgxrlFKJrlVmNRCLQmQEDaGmWZF4rxha/MTrBqBBCoK8DcqivFcQggEIsAcyuWTlAHAgjUFYhlbhGK1u0YxyGAAAEpe6CRQCwvfI0WwckIIFCUAHOrqHazWASyEGBuZdFGFoFAUQJ9zi1C0aK2GotFoDUBAtLWKMu8UJ8vfGWKs2oEEGgqwNxqKsj5CCDQtQBzq2tx7ocAAk0Fup5bhKJNO8b5CCBAQMoeaCTQ9Qtfo2I5GQEEEJDE3GIbIIBAagLMrdQ6Rr0IINDF3CIUZZ8hgECbAgSkbWoWeK0uXvgKZGXJCCAwQwHm1gxxuTQCCMxEgLk1E1YuigACMxSY1dwiFJ1h07g0AoULEJAWvgGaLn9WL3xN6+J8BBBAYDMB5hZ7AwEEUhNgbqXWMepFAIE25xahKPsJAQS6ECAg7UI543u0+cKXMRNLQwCBiASYWxE1g1IQQKCWAHOrFhMHIYBARAJN5xahaETNpBQEChEgIC2k0bNaZtMXvlnVxXURQACBzQSYW+wNBBBITYC5lVrHqBcBBKaZW4Si7BsEEOhTgIC0T/0M7j3NC18Gy2YJCCCQsABzK+HmUToChQowtwptPMtGIGGBunOLUDThJlM6ApkJEJBm1tCul1P3ha/rurgfAgggsJkAc4u9gQACqQkwt1LrGPUigMBWc4tQlP2BAAIxChCQxtiVhGriDXtCzaJUBBBYE2BusREQQCA1AeZWah2jXgQQOHluEYqyJxBAIHYBAtLYOxR5fbxhj7xBlIcAAk8QYG6xKRBAIDUB5lZqHaNeBBAIc+vIA4/oj265+32DwWCn5K+soXKfmZarqlox82X3wX01zuEQBBBAoBUBAtJWGMu9CG/Yy+09K0cgVQHmVqqdo24EyhVgbpXbe1aOQGoCe1aPvdI1XHjmGdt/PQSkNf4IRWsgcQgCCMxegIB09sZZ34E37Fm3l8UhkKUAcyvLtrIoBLIWYG5l3V4Wh0DyAlceOHaJfLhgWntS9EdrLIhQtAYShyCAQLcCBKTdemd3N96wZ9dSFoRA9gLMrexbzAIRyE6AuZVdS1kQAskL7Dl456t8OFww006XXlFjQYSiNZA4BAEE+hMgIO3PPos784Y9izayCASKEmBuFdVuFotAFgLMrSzayCIQSF7gyoN3XKqhLdhAO+V6+bgFbR+YHnH/f/lO0XFS/DsCCMQgQEAaQxcSroE37Ak3j9IRKFSAuVVo41k2AgkLMLcSbh6lI5C4wJ6b7ni1m514UtT1IzWWs/ak6I+ed9b8M07fpv96+71X1DiHQxBAAIHeBQhIe29B2gXwhj3t/lE9AiUKMLdK7DprRiBtAeZW2v2jegRSE7hy9chrJK2FonK9rEb9T/j4fAgawnmfvPUeAtIagByCAAL9CxCQ9t+DpCvgDXvS7aN4BIoUYG4V2XYWjUDSAsytpNtH8QgkIbBn9chrPYSiWvtO0ZfWKHrL7xQlIK0hyCEIIBCVAAFpVO1IrxjesKfXMypGoHQB5lbpO4D1I5CeAHMrvZ5RMQIpCFx54MiPyU+EopJeUqPm2j+0REBaQ5NDEEAgKgEC0qjakV4xvGFPr2dUjEDpAsyt0ncA60cgPQHmVno9o2IEYhXYc/Do63xYLZhZeFL0f6hRZ+1QdOO1CEhryHIIAghEJUBAGlU70iuGN+zp9YyKEShdgLlV+g5g/QikJ8DcSq9nVIxATAJXHzw6Pwyh6GCwU+4vrlHbVKEoAWkNWQ5BAIFoBQhIo21NGoXxhj2NPlElAgg8JsDcYjcggEBqAsyt1DpGvQj0L3DVzUd/XGtPig52uvuLalTUOBQlIK2hzCEIIBCtAAFptK1JozDesKfRJ6pEAAECUvYAAgikK8D7rXR7R+UIdClw9eqx1w81XAtF5f7DNe7daihKQFpDnEMQQCBaAQLSaFuTRmG8YU+jT1SJAAIEpOwBBBBIV4D3W+n2jsoRmLXAVavH3iBVC6bwnaL+QzXuN7NQlIC0hj6HIIBAtAIEpNG2Jo3CeMOeRp+oEgEECEjZAwggkK4A77fS7R2VIzALgasP3PnGoQ/Xf33+hTXu0UkoSkBaoxMcggAC0QoQkEbbmjQK4w17Gn2iSgQQICBlDyCAQLoCvN9Kt3dUjkBbAlcduONNqmxBpp2SXlDjup2HogSkNbrCIQggEK0AAWm0rUmjMN6wp9EnqkQAAQJS9gACCKQrwPutdHtH5Qg0Ebj64JE3+1ALfiIU/cEa1+o1FCUgrdEhDkEAgWgFCEijbU0ahfGGPY0+USUCCBCQsgcQQCBdAd5vpds7KkdgUoGrDh55iyqdeFLU9QM1zo8mFCUgrdEtDkEAgWgFCEijbU0ahfGGPY0+USUCCBCQsgcQQCBdAd5vpds7KkegjsDVq0d2ukZPirqeX+OcKENRAtIaneMQBBCIVoCANNrWpFEYb9jT6BNVIoAAASl7AAEE0hXg/Va6vaNyBE4p4G5XHTgWPja/IHn4n99fQyr6UJSAtEYXOQQBBKIVICCNtjVpFMYb9jT6RJUIIEBAyh5AAIF0BXi/lW7vqByBdYHFRR9s/8ljO+XVgmuwU/Ln1dBJKhQlIK3RUQ5BAIFoBQhIo21NGoXxhj2NPlElAggQkLIHEEAgXQHeb6XbOyovW+Ctn/zk3Et++LU7pWpBvhaKfl8NkWRDUQLSGt3lEAQQiFaAgDTa1qRRGG/Y0+gTVSKAAAEpewABBNIV4P1Wur2j8vIEFj/72dO2P+MFO304XDAb7HT599ZQyCIUJSCt0WkOQQCBaAUISKNtTRqF8YY9jT5RJQIIEJCyBxBAIF0B3m+l2zsqL0Pg55eWtj3nrAt3WlUtyGyn3C+usfLsQlEC0hpd5xAEEIhWgIA02takURhv2NPoE1UigAABKXsAAQTSFeD9Vrq9o/J8BRZXV7dv11N3uqoFM9vp7hfVWG3WoSgBaY0dwCEIIBCtAAFptK1JozDesKfRJ6pEAAECUvYAAgikK8D7rXR7R+V5CVx76NCO7zx8zk4L3ykqX5DsOTVWOApFtWI2XHYf3FfjnOQPCUFDWMQnb73niuQXwwIQQKAIAQLSIto8u0Xyhn12tlwZAQRmI8Dcmo0rV0UAgdkJMLdmZ8uVERgnsHj48OnbH9ix010Lcg8foX/2uHMkFRmKbnQhIK2xSzgEAQSiEiAgjaod6RXDG/b0ekbFCJQuwNwqfQewfgTSE2BupdczKk5b4KPX3XbGd588t1PSglVroeiFNVZUfChKQFpjl3AIAghEK0BAGm1r0iiMN+xp9IkqEUDgMQHmFrsBAQRSE2BupdYx6k1RYHHpyJnbz9JOH+rEx+fNnlVjHYSimyDxBGmN3cMhCCAQlQABaVTtSK8Y3rCn1zMqRqB0AeZW6TuA9SOQngBzK72eUXEaAh+6/thZD22vdqrSgp34TtFn1qicULQGEgFpDSQOQQCBqAQISKNqR3rF8IY9vZ5RMQKlCzC3St8BrB+B9ASYW+n1jIrjFVhcvevs7XPDx54UlS6oUS2haA2kjYcQkE4IxuEIINC7AAFp7y1IuwDesKfdP6pHoEQB5laJXWfNCKQtwNxKu39U37/AB2+++5xqeHzncO3X523BpGfUqIpQtAbSZocQkDbA41QEEOhFgIC0F/Z8bsob9nx6yUoQKEWAuVVKp1knAvkIMLfy6SUr6U5g8dChJ217+OydCqGo24JMT69xd0LRGkh1DiEgraPEMQggEJMAAWlM3UiwFt6wJ9g0SkagcAHmVuEbgOUjkKAAcyvBplFyLwLXLN1yrp951oknRcP3iprOr1EIoWgNpEkPISCdVIzjEUCgbwEC0r47kPj9ecOeeAMpH4ECBZhbBTadJSOQuABzK/EGUv5MBRa/dPjJ23acsVNVFZ4SXZD0PTVuSChaA6nJIQSkTfQ4FwEE+hAgIO1DPaN78oY9o2ayFAQKEWBuFdJololARgLMrYyayVJaEbj6hm88Rdt27PSqWqgUfoFeT6txYULRGkhtHUJA2pYk10EAga4ECEi7ks70Prxhz7SxLAuBjAWYWxk3l6UhkKkAcyvTxrKsiQQWV287b9tg24knReXhx5aeWuMChKI1kGZxCAHpLFS5JgIIzFKAgHSWugVcmzfsBTSZJSKQmQBzK7OGshwEChBgbhXQZJZ4SoE9B29/qlWDnS4tVPIFk51Xg4pQtAbSrA8hIJ21MNdHAIG2BQhI2xYt7Hq8YS+s4SwXgQwEmFsZNJElIFCYAHOrsIYXvtzFrxx52rbj2ilpQe4LMntKDRJC0RpIXR5CQNqlNvdCAIE2BAhI21As+Bq8YS+4+SwdgUQFmFuJNo6yEShYgLlVcPMLWfqelaPfo9N9LRStKl8wsyfXWDqhaA2kvg4hIO1LnvsigMC0AgSk08ptcp67nyPpLyS9QdIjkj5oZv92q9uMzvllST8t6SJJOyS5pPsk7ZP0YTP71LhS3f1CSb8q6QpJz5J02ug690r6tKSPmtkXxl1nkn/nDfskWhyLAAIxCDC3YugCNSCAwCQCzK1JtDg2FYHF64+dv23biVB07UlR6dwatROK1kCK4RAC0hi6QA0IIDCJAAHpJFo1jnX3qyT9iqTTJT08LiB19xdK+h1JPybJNrnFA5KuNbP3blaCu89L+i1J4XqbXeceSe8zs2trLKXWIbxhr8XEQQggEJEAcyuiZlAKAgjUEmBu1WLioAQErrrxzqfbadVOVVrwtR9a0pNqlE0oWgMptkMISGPrCPUggMA4AQLScUIT/Luf+L98/qGkZ45O2zIgPelp0xBqHpd0QNJNksJ37Vy64f+SGkLS95vZNSeXNApZPyHpxaN/e1DSlyUdkvQcSa+QdObo30JI+ktm9mcTLG3TQ3nD3oYi10AAgS4FmFtdanMvBBBoQ4C51YYi1+hLYHH1rmfM6ZGFgcL3ilr4/y+FT9yN+yMUHScU+b8TkEbeIMpDAIEnCBCQtrQpRmHnX0t69YZLjgtIFyW9Z/S0afg4/UfM7H3r54+Cz49Jes3oqdAQeP6EmYUQ9dE/d/+4pJ+VNCfpLkn/xsz+aMN1wtOl4SnVF4z+u73hoyxmFu7Z6I837I34OBkBBHoQYG71gM4tEUCgkQBzqxEfJ/cgcNWBv79Aw20LNrC1X6CXdHaNMghFayClcggBaSqdok4EEFgXICBtaS+4e/h4+y+Ogsxq9P2fmwako0D1byW9dPQ9of/ZzN52cjnufomkP5V08eg7TcP3iD76UfvRv4enQZ87+vd/b2b/6hTXebuk35Z0nqT7QzBrZiE0bfTHG/ZGfJyMAAI9CDC3ekDnlggg0EiAudWIj5M7Evjgzbc+8+FH5hYGAzvxvaLSWTVuTShaAynFQwhIU+waNSNQtgABaQv9d/cQjF4tKfza4uooHP2Brb6D1N3fKik8HRoCy/AjSu8ysxCEPuHP3X9X0s9LGki6zswefUrV3cOPMoUnUc+Q9A1Jb9/sh5jc/S8l7R7d4M/NLISmjf54w96Ij5MRQKAHAeZWD+jcEgEEGgkwtxrxcfIMBa78ym3PskcGCzLbKdeC7NGv9drqroSiM+xJLJcmII2lE9SBAAJ1BQhI60ptctxJ3//57fDxdknvHv1Y0lZPkH5YUvjl+vBL8yFUfdVmH3l393dJCt89Gv6vsLdL+ikz+7tQkruHp0fXnzz9tJm9cbMlufvGe95oZuvfWTq1Am/Yp6bjRAQQ6EmAudUTPLdFAIGpBZhbU9Nx4gwEPnj97Rc+PDdYGAy09mNLsrUHNcb9EYqOE8rs3wlIM2soy0GgAAEC0oZNdvf/XdI/HX1M/v8ws5919xB4hl+T3yognSTYfJOkP5F0gaTwvaHhR5b+0yggDd8nGn7MKfx93MzeuUVA+nOSfnP0HUB3SHqHmX2mCQFv2JvocS4CCPQhwNzqQ517IoBAEwHmVhM9zm1D4Mob73i2mYUwdKfWfn3eTq9xXULRGki5HkJAmmtnWRcC+QoQkDborbv/S0l7Rk92Xi/pJ83sqzUD0v8u6Q01g83nS/orSc87OXStc6/1Jbr75ZL+UNL5Jwet0zLwhn1aOc5DAIG+BJhbfclzXwQQmFaAuTWtHOc1Ebhm9chzHlG1MNBgPRTdUeN6hKI1kEo4hIC0hC6zRgTyEiAgnbKfJ/14UvgO0X+9/svxdULLDceECrZ88jMccKpruvvrJf1HSc/a6mnVDQHpxuMf9yTqlAyhLg/nmplNew3OQwABBLoUYG51qc29EECgDQHmVhuKXKOOwJUHjjxXXi3YY6Ho9hrnEYrWQCrtEALS0jrOehFIX4CAdMoeuvunJIWPvodfrP+YmYXvCV37mzAg3fRj+BtL23DNcL/fDfc7KSAdG3iedPwD4cedzOw3piRYXysBaRNAzkUAgc4FCBo6J+eGCCDQUIC51RCQ07cUuPrg0Yv8+HDBB3OjJ0W1rQYZoWgNpJIPISAtufusHYE0BQhIp+ibu18l6Vckhe/eCd8BurDxB5ZmHJCGiteeOG0YkNYKZsfx8IZ9nBD/jgACsQkwt2LrCPUggMA4AebWOCH+fVKBD9x87GI7PlwwG+yUe/hu0fDDseP+CEXHCfHvjwoQkLIZEEAgNQEC0gk75uENhPT7ki6UdJekXzSz/7LxMjMOSHmCdMKecTgCCCBw0ozmyXe2BAIIJCVAQJpUu6It9uob7vzeanB8wQeDnXbi/08zV6NYQtEaSBzyRAECUnYFAgikJkBAOkHH3P0cSf9VUvguz/AE5kfM7NdOvsSEAWk4PfnvIJ2AkUMRQAABBBBAAAEEEECgA4F7Hx7q6/c/qFvuf2jtP2v/F8Ixf9sHpmecvk0XnLFt7X+G/ywoPicAACAASURBVJ0/BBBAAAEEShD4/nNOj+43dqJ8FXb3j0h6t7T2EZRPS/onGz9av75Zagak0/6K/UOS9pjZ+8P96txrQ10bf8X+HyT9CzP70yabfP2JhibX4FwEEEAAAQQQQAABBBBoR+Deh48/Goh+nVC0HVSuggACCCBQhAABac02n/TL8zXPetxhjz4p6u5/Julto3/9GzN7y2YXdPfwY1B/IukCSY/7MSZ3D9+BemnISiX9gZn9whbX+TlJvynpbEl3SHqHmX1mmoVsCF35qGoTQM5FAIHOBfioaufk3BABBBoKMLcaAhZw+tWrdz2vUrWgtf8o/KfOHx+fr6PEMVMJ8BH7qdg4CQEEehTgI/YT4LcckH5Y0i+Pnka90cxevEWw+S5J10g6S9Ltkn7KzP4uHD9h0Fr7nnVZeMNeV4rjEEAgFgHmViydoA4EEKgrwNyqK1XWcYSiZfU7tdUSkKbWMepFAAEC0gn2gLvvGf0407iz3iDpmZKOS/pbSUdGJ3zGzP54FGy+VdLHJJ03+rGnd5rZfzvVhd3945L+maTw1QPXmdmr149z91+VtCjpDElfk7TbzL66yXU2fqz/z83s7eMWMu7fecM+Toh/RwCB2ASYW7F1hHoQQGCcAHNrnFA5/04oWk6vU18pAWnqHaR+BMoTICCdQc/rfC/o6AefQnj6Uknhl+k/YWY/fXI57n6JpPA9oRdLekTSR83svRsC0vDv4eP6zx3zw1EhDP3tUSB7v6T3mNnvNF0+b9ibCnI+Agh0LcDc6lqc+yGAQFMB5lZTwbTPJxRNu3+lVk9AWmrnWTcC6QoQkM6gd3UC0nBbdw8/tPQeSdslPSjpWjML//van7u/cPSU6WtGT48ekvQTZnZgY9nuHp5K/RlJA0nflvTrZnbthuvMSwph6AtG/1343tKFU/3A1KQcvGGfVIzjEUCgbwHmVt8d4P4IIDCpAHNrUrH0j28SirprWRquuA/Cbxfwh0AvAgSkvbBzUwQQaCBAQNoAb7NTJwhIz5H0F5LCR/LDx+fDDx6Fj8mvjL5vNPz4UvgIfvh7QNL7zSx8F+nj/kZB6ickrX+PafhofwhRbxr9sNPLJYV7hb97JP2SmYWnThv/8Ya9MSEXQACBjgWYWx2DczsEEGgswNxqTJjEBaYMRb8jaVmVVtx8WVL4pBh/CPQuQEDaewsoAAEEJhQgIJ0QrM7hdQPScK1RuBm+Y/SVo5D0VLcI4Wh4uvTRj9affJC7h1+r/HeSnr/FdUI4+r6NT5fWWc9Wx/CGvakg5yOAQNcCzK2uxbkfAgg0FWBuNRWM9/ypQlGzfzDXcqVqJfxPl/4x3hVSWakCBKSldp51I5CuAAHpDHo3SUA6CknD053hF+3Dd5BeJGnH6GnS8LGYfZI+bGafGlequ18oKfxo0xWSniXptNF17pX06dH3l35h3HUm+XfesE+ixbEIIBCDAHMrhi5QAwIITCLA3JpEK/5jpwpFpW+7+4qZlt3Wnhj9bvwrpcKSBQhIS+4+a0cgTQEC0jT7Fk3VvGGPphUUggACNQWYWzWhOAwBBKIRYG5F04qpC5kyFL1X8pW17xR1rcgIRaduACd2LkBA2jk5N0QAgYYCBKQNAUs/nTfspe8A1o9AegLMrfR6RsUIlC7A3EpzB0wVirrfG54QNRssazhccbPwVVv8IZCcAAFpci2jYASKFyAgLX4LNAPgDXszP85GAIHuBZhb3ZtzRwQQaCbA3Grm1+XZ04SiLt1j4YeW3E/80JLbg13WzL0QmIUAAeksVLkmAgjMUoCAdJa6BVybN+wFNJklIpCZAHMrs4ayHAQKEGBuxd3kaUJRSd8K3ydaVb4yMF+u3B6Ke5VUh8BkAgSkk3lxNAII9C9AQNp/D5KugDfsSbeP4hEoUoC5VWTbWTQCSQswt+Jr35Sh6DdP/NCSL7sPliV/OL6VUREC7QgQkLbjyFUQQKA7AQLS7qyzvBNv2LNsK4tCIGsB5lbW7WVxCGQpwNyKo61ThaKmu1VpJXyv6GCg5Wroj8SxGqpAYLYCBKSz9eXqCCDQvgABafumRV2RN+xFtZvFIpCFAHMrizayCASKEmBu9dfuqUJR6W6XlsP3ilbVcMVsQCjaXwu5c08CBKQ9wXNbBBCYWoCAdGo6TgwCvGFnHyCAQGoCzK3UOka9CCDA3Op2D0wTirrrrvCdouFJ0fDr87LB8W6r5m4IxCVAQBpXP6gGAQTGCxCQjjfiiC0EeMPO9kAAgdQEmFupdYx6EUCAuTX7PTBNKCrpzvCkqFwrax+fr3w4+0q5AwJpCBCQptEnqkQAgccECEjZDY0EeMPeiI+TEUCgBwHmVg/o3BIBBBoJMLca8W168jShqEvHzGxZla+4eQhHq9lUx1URSFuAgDTt/lE9AiUKEJCW2PUW18wb9hYxuRQCCHQiwNzqhJmbIIBAiwLMrfYwpwlFJTsq+YrLlwfhe0Vd3l5FXAmBPAUISPPsK6tCIGcBAtKcu9vB2njD3gEyt0AAgVYFmFutcnIxBBDoQIC51Qx5mlDUzI5UVbUSvle0Oj5csbk5QtFmbeDswgQISAtrOMtFIAMBAtIMmtjnEnjD3qc+90YAgWkEmFvTqHEOAgj0KcDcmlx/mlBU8iMK3ymqwbJ7tTL5XTkDAQTWBQhI2QsIIJCaAAFpah2LrF7esEfWEMpBAIGxAsytsUQcgAACkQkwt+o1ZKpQ1P0O2WBZVbXiJkLRetQchcBYAQLSsUQcgAACkQkQkEbWkNTK4Q17ah2jXgQQYG6xBxBAIDUB5tbmHZsqFJVuD0+KunxFri+lth+oF4EUBAhIU+gSNSKAwEYBAlL2QyMB3rA34uNkBBDoQYC51QM6t0QAgUYCzK3H800Zit7m7ismX3bZlxs1hJMRQGCsAAHpWCIOQACByAQISCNrSGrl8IY9tY5RLwIIMLfYAwggkJoAc0uaMhS9Nfz6vLktV/LrU+s79SKQsgABacrdo3YEyhQgIC2z762tmjfsrVFyIQQQ6EiAudURNLdBAIHWBEqdW1OGot+QtCLTsld+Q2tN4EIIIDCRAAHpRFwcjAACEQgQkEbQhJRLKPUNe8o9o3YEShdgbpW+A1g/AukJlDS3pg5FXctmWq7cb0yvw1SMQH4CBKT59ZQVIZC7AAFp7h2e8fpKesM+Y0oujwACHQkwtzqC5jYIINCaQO5za8pQ9O/XfmipqlZkRija2m7jQgi0I0BA2o4jV0EAge4ECEi7s87yTrm/Yc+yaSwKgcIFmFuFbwCWj0CCAjnOrSlD0cMhFA0foXf3mxJsJSUjUIwAAWkxrWahCGQjQECaTSv7WUiOb9j7keSuCCDQlQBzqytp7oMAAm0J5DK3pgxFvy7XipuW5b7alinXQQCB2QoQkM7Wl6sjgED7AgSk7ZsWdcVc3rAX1TQWi0DhAsytwjcAy0cgQYGU59Z0oajd4mu/Pu/LLh1IsGWUjEDxAgSkxW8BABBIToCANLmWxVVwym/Y45KkGgQQ6EqAudWVNPdBAIG2BFKbW9OEou66xcxP/NBSpYNt2XEdBBDoR4CAtB937ooAAtMLEJBOb8eZklJ7w07TEEAAAeYWewABBFITSGFuTROKSv41Cz+0ZIPwY0s3p9YX6kUAgc0FCEjZHQggkJoAAWlqHYus3hTesEdGRjkIINCzAHOr5wZwewQQmFgg1rk1ZSh6SDZY1rAK3ytKKDrxbuAEBNIQICBNo09UiQACjwkQkLIbGgnE+oa90aI4GQEEshZgbmXdXhaHQJYCMc2t6UJRfXXto/PuK3J9JcsmsSgEEHicAAEpGwIBBFITICBNrWOR1RvTG/bIaCgHAQQiFWBuRdoYykIAgU0F+p5bU4Wipq945Svhe0Xd7au0FwEEyhIgIC2r36wWgRwECEhz6GKPa+j7DXuPS+fWCCCQqABzK9HGUTYCBQv0MbemCkUVPjLvK+62LPmhglvG0hEoXoCAtPgtAAACyQkQkCbXsrgK7uMNe1wCVIMAAqkJMLdS6xj1IoBAV3NrqlDU/WY3WzbXssu/RrcQQACBIEBAyj5AAIHUBAhIU+tYZPV29YY9smVTDgIIJCzA3Eq4eZSOQKECs5xb04SiLh0Mvz4vr1ZcRiha6L5k2QhsJUBAyv5AAIHUBAhIU+tYZPXO8g17ZEulHAQQyESAuZVJI1kGAgUJtD23pglFJR0IoWjl1YpktxTEz1IRQGAKAQLSKdA4BQEEehUgIO2VP/2bt/2GPX0RVoAAArELMLdi7xD1IYDAyQJtzK1pQlGTVitVK1YNlt3863QGAQQQqCtAQFpXiuMQQCAWAQLSWDqRaB1tvGFPdOmUjQACiQowtxJtHGUjULDAtHNrmlBUspvkvuIWPkLvhwtmZ+kIINBAgIC0AR6nIoBALwIEpL2w53PTad+w5yPAShBAIDUB5lZqHaNeBBCYZG5NF4rqJnctm/myu/4ecQQQQKCpAAFpU0HORwCBrgUISLsWz+x+k7xhz2zpLAcBBBIVYG4l2jjKRqBggXFza5pQ1OU3hu8U9bUfW9I3CuZl6QggMAMBAtIZoHJJBBCYqQAB6Ux587/4uDfs+QuwQgQQSE2AuZVax6gXAQRONbemCUXlfoPbYFmqVghF2VcIIDBLAQLSWepybQQQmIUAAeksVAu6JkFDQc1mqQhkIsDcyqSRLAOBggTW59Y1B+7+/krVgtb+o/CfsX8uXW+yZXm14tKtY0/gAAQQQKAFAQLSFhC5BAIIdCpAQNopd343I2jIr6esCIHcBZhbuXeY9SGQl0B4UvSNzzjz0C33P6Twn5p/X5Z8JXyvqKTbap7DYQgggEBrAgSkrVFyIQQQ6EiAgLQj6FxvQ9CQa2dZFwL5CjC38u0tK0MgF4FpPj5v0pcq+crAfLmq7PZcLFgHAgikKUBAmmbfqBqBkgUISEvufgtrJ2hoAZFLIIBApwLMrU65uRkCCNQUmCYUdfmXzG3ZLfzQkt9R81YchgACCMxcgIB05sTcAAEEWhYgIG0ZtLTLETSU1nHWi0D6Asyt9HvIChDIRWCaUFTSylogOqxWZEYomstmYB0IZCZAQJpZQ1kOAgUIEJAW0ORZLpGgYZa6XBsBBGYhwNyahSrXRACBugJXr972vErbJvqhpaefvk3PPGOblu+9/xfN7Ujde3EcAggg0JcAAWlf8twXAQSmFSAgnVaO89YECBrYCAggkJoAcyu1jlEvAukLXH3w6EVD1y5z3yUp/MfGrcrlX5Fsn1fD/W977tOuDcd/8tZ7rhh3Hv+OAAIIxCBAQBpDF6gBAQQmESAgnUSLY58gQNDApkAAgdQEmFupdYx6EUhT4IOHbr/w+EODXbIQiNouybfVWMmt7tX+EIxKOrh+PEFDDTkOQQCBqASYW1G1g2IQQKCGAAFpDSQO2VyAoIHdgQACqQkwt1LrGPUikI7Ab6ze9YxHVO1S+E8IRl1njKve5d8MgaiFp0W9WjnV8QQN4xT5dwQQiE2AuRVbR6gHAQTGCRCQjhPi37cUIGhggyCAQGoCzK3UOka9CMQt8OGvHHnaQ0PbZdIu9/C0qJ9To+L7Jdv/2NOi/vBW5xA01BDlEAQQiEqAuRVVOygGAQRqCBCQ1kDikM0FCBrYHQggkJoAcyu1jlEvAvEJXHPLPecOH3xw91ooeuI7RZ9So8rvSlqWacmPD5c1GHynxjlrhxA01JXiOAQQiEWAuRVLJ6gDAQTqChCQ1pXiuFMKEDSwMRBAIDUB5lZqHaNeBOIQWDzsp5/24NHdqmy35CEcPb9GZQ+5+1ooOjBbqir/do1znnAIQcM0apyDAAJ9CjC3+tTn3gggMI0AAek0apzzqABBA5sBAQRSE2BupdYx6kWgP4HFRR9sf9udu7yqdksK/3l2jWqOS7Ykr5ZlvuRu36pxzpaHEDQ0FeR8BBDoWoC51bU490MAgaYCBKRNBQs/n6Ch8A3A8hFIUIC5lWDTKBmBjgU+cOORNw/mwo8srT0t+rwat3dJS+E/VeXLZrqrxjm1DyFoqE3FgQggEIkAcyuSRlAGAgjUFiAgrU3FgacSIGhgXyCAQGoCzK3UOka9CHQjsOfg0deFJ0VNg10u/6Fad/W17xRdNtdSJT9W65wpDiJomAKNUxBAoFcB5lav/NwcAQSmECAgnQKNUx4TIGhgNyCAQGoCzK3UOka9CMxO4MoDxy5R+Pi8KXyn6Etr3WkUisq17PKjtc5peBBBQ0NATkcAgc4FmFudk3NDBBBoKEBA2hCw9NMJGkrfAawfgfQEmFvp9YyKEWhTYM/q0RdW8ivMdLlcl9a6dg+h6Ma6CBpqdYmDEEAgIgHmVkTNoBQEEKglQEBai4mDNhMgaGBvIIBAagLMrdQ6Rr0INBe48iu3PUvH5y436QpJC7Wu2HMoSkBaq0schAACkQoQkEbaGMpCAIFNBQhI2RyNBAgaGvFxMgII9CDA3OoBnVsi0IPA4urq2af5ky8fDOxyd7tc8rPHlhFRKEpAOrZbHIAAAhELEJBG3BxKQwCBUwoQkLIxGgkQNDTi42QEEOhBgLnVAzq3RKBDgatWjy5IfoVcl8v0rLG3jjQUJSAd2zkOQACBiAUISCNuDqUhgAABKXugfQGChvZNuSICCMxWgLk1W1+ujkAfAlfeeMel4UlRyS6v8wv0Jq26fL+79ku6rY+aJ7knQcMkWhyLAAIxCDC3YugCNSCAwCQCPEE6iRbHPkGAoIFNgQACqQkwt1LrGPUicGqBiX9syfV1N98vt32SH0rJlaAhpW5RKwIIBAHmFvsAAQRSEyAgTa1jkdVL0BBZQygHAQTGCjC3xhJxAALRCnzg5mMX23C422S76vzYkpkdcff9qqr9bnZDtAsbUxhBQ6qdo24EyhVgbpXbe1aOQKoCBKSpdi6SugkaImkEZSCAQG0B5lZtKg5EIAqBxetvv3Db3GCXTCEU3S3ptDGF3bsWig5s38B9f+XyKBbSoAiChgZ4nIoAAr0IMLd6YeemCCDQQICAtAEep0oEDewCBBBITYC5lVrHqLdEgQ9df+z8h7f7LlUeAtEQjJ65lYOZHhh9n+h+r3y/TN/NyY2gIadushYEyhBgbpXRZ1aJQE4CBKQ5dbOHtRA09IDOLRFAoJEAc6sRHycjMDOBq2/4xlOGc9t22YlANASj5469WfiRpYHt82q4X7J7xh6f6AEEDYk2jrIRKFiAuVVw81k6AokKEJAm2rhYyiZoiKUT1IEAAnUFmFt1pTgOgdkLfOj6Y2cdP813Dc13rwWjru8Zf1f/slxLZr5UuR0Zf3z6RxA0pN9DVoBAaQLMrdI6znoRSF+AgDT9Hva6AoKGXvm5OQIITCHA3JoCjVMQaFFgcXV1+3Z7SnhKdJd7+Ai9PbPG5W+S+5KkJZdurXF8VocQNGTVThaDQBECzK0i2swiEchKgIA0q3Z2vxiChu7NuSMCCDQTYG418+NsBKYV2HPg6C6vqt0aWHhS9KKx13G/WeZLqnzJbfD1scdnfABBQ8bNZWkIZCrA3Mq0sSwLgYwFCEgzbm4XSyNo6EKZeyCAQJsCzK02NbkWAlsLfGD19tfPaW63yy+T9PwaXofMtOTDatnNvlrj+CIOIWgoos0sEoGsBJhbWbWTxSBQhAABaRFtnt0iCRpmZ8uVEUBgNgLMrdm4clUE1gWuvP72S7RtsNtcIRR9yVgZ02FzLYWnRatKB8ceX+ABBA0FNp0lI5C4AHMr8QZSPgIFChCQFtj0NpdM0NCmJtdCAIEuBJhbXShzj9IErjl47EXDqrpMIRQ1XVpj/beF7xM1aalyv7HG8UUfQtBQdPtZPAJJCjC3kmwbRSNQtAABadHtb754gobmhlwBAQS6FWBudevN3fIV+MChO79v8MjwMnddZtIbx63UpWMm338iFNWXxh3Pvz8mQNDAbkAAgdQEmFupdYx6EUCAgJQ90EiAoKERHycjgEAPAsytHtC5ZTYCVx24+wKrHrnMzS8zG+x297kxi/u2pP2uar9k++SqssHocCEEDR1icysEEGhFgLnVCiMXQQCBDgUISDvEzvFWBA05dpU1IZC3AHMr7/6yuvYFrrnlnnOPP/jgZeZ+mWywW/JztrqLSQ+5tF9+IhR16R/br6qsKxI0lNVvVotADgLMrRy6yBoQKEuAgLSsfre+WoKG1km5IAIIzFiAuTVjYC6fhcDvLfm2u3ccvcwG4dfnbbekp49dmGtZpn1V+Bi965tjj+eA2gIEDbWpOBABBCIRYG5F0gjKQACB2gIEpLWpOPBUAgQN7AsEEEhNgLmVWseot0uBqw8eeXNV2WUyDz+4dHGNex+QfJ+79ksKP7zE3wwECBpmgMolEUBgpgLMrZnycnEEEJiBAAHpDFBLuiRBQ0ndZq0I5CHA3Mqjj6yiPYE9B+98lVfDy83sMnd/UY0rH7a1j84P97vbV2sczyENBQgaGgJyOgIIdC7A3OqcnBsigEBDAQLShoCln07QUPoOYP0IpCfA3EqvZ1TcvsD7b7jtRXNzc5fJ/XKZvWrcHU78Ar3tcx+G7xW9ftzx/Hu7AgQN7XpyNQQQmL0Ac2v2xtwBAQTaFSAgbdezuKsRNBTXchaMQPICzK3kW8gCphS4+uDRiyRdNhz65WZ6c43L8Av0NZC6OISgoQtl7oEAAm0KMLfa1ORaCCDQhQABaRfKGd+DoCHj5rI0BDIVYG5l2liWdUqBPQdvf6pXulwaXCb55ZJtH0P1oKT9Ju139/38An0cG4ugIY4+UAUCCNQXYG7Vt+JIBBCIQ4CANI4+JFsFQUOyraNwBIoVYG4V2/piFr646ttP86Nr3yl6IhTVU7davEnu0n6Z7dfx4ZIP7FvFYCWyUIKGRBpFmQgg8KgAc4vNgAACqQkQkKbWscjqJWiIrCGUgwACYwWYW2OJOCBRgfAL9Cc+Ph+CUYWP02/5Z9L1btpfHa+WbGBHxh3Pv/cnQNDQnz13RgCB6QSYW9O5cRYCCPQnQEDan30WdyZoyKKNLAKBogSYW0W1O/vFTvEL9DdbCEWHwyXZ4HD2QJkskKAhk0ayDAQKEmBuFdRslopAJgIEpJk0sq9lEDT0Jc99EUBgWgHm1rRynBeLwFUH7niZqsFumXZJfsnYuswOe+VLFr5T1HTz2OM5IDoBgoboWkJBCCAwRoC5xRZBAIHUBAhIU+tYZPUSNETWEMpBAIGxAsytsUQcEKHA+2+47UVzp522S+67Jb12XIlmdsSrasnl+yW7ftzx/HvcAgQNcfeH6hBA4IkCzC12BQIIpCZAQJpaxyKrl6AhsoZQDgIIjBVgbo0l4oBIBD5w8x0/YMdtt5mFJ0XfMLYs07dU+ZLL9rv5fnP52HM4IAkBgoYk2kSRCCCwQYC5xXZAAIHUBAhIU+tYZPUSNETWEMpBAIGxAsytsUQc0KPA1Td843uHc9tDILrbpJ01SrnfXUtmvn/taVG3B2ucwyGJCRA0JNYwykUAATG32AQIIJCaAAFpah2LrF6ChsgaQjkIIDBWgLk1logDOhb44KHbLxw+PNjtWntSNHyEfm5MCSEEXQrBqExLcv9OxyVzu44FCBo6Bud2CCDQWIC51ZiQCyCAQMcCBKQdg+d2O4KG3DrKehDIX4C5lX+PU1jhVTfe+XQbVLs8fKfoQLvkOmPLul3HZX4iFJUvSXZPCuukxnYECBraceQqCCDQnQBzqztr7oQAAu0IEJC241jsVQgaim09C0cgWQHmVrKtS77wxdXbztumuV1m2lW5wkfonzR2Ua4lNy2t/Qq96a6xx3NAlgIEDVm2lUUhkLUAcyvr9rI4BLIUICDNsq3dLYqgoTtr7oQAAu0IMLfaceQq9QSuWbrl3OGZZy2YV7tc2iXpqePONOlLlWnJKoVfoT867nj+PX8Bgob8e8wKEchNgLmVW0dZDwL5CxCQ5t/jma6QoGGmvFwcAQRmIMDcmgEql3ycwOLq6tmn6bwFU/gIvYUnRs8fR2RmN1br3ylaVbeNO55/L0uAoKGsfrNaBHIQYG7l0EXWgEBZAgSkZfW79dUSNLROygURQGDGAsytGQMXevnFw3769geP7qoq7bITT4peUIPioCt8p+jaDy0drnE8hxQqQNBQaONZNgIJCzC3Em4epSNQqAABaaGNb2vZBA1tSXIdBBDoSoC51ZV0/vf5vSXfdvcZR3ZZ+PV5910yu7DGqm9x932ShR9bOlTjeA5BQAQNbAIEEEhNgLmVWseoFwEECEjZA40ECBoa8XEyAgj0IMDc6gE9o1suug+233znLq+q8JRo+M9zxy3PpWMm36fK97nZDeOO598ROFmAoIE9gQACqQkwt1LrGPUigAABKXugkQBBQyM+TkYAgR4EmFs9oGdwy6tWj574TlENFiT/vhpLuk+jULTyap8N5oY1zuEQBE4pQNDAxkAAgdQEmFupdYx6EUCAgJQ90EiAoKERHycjgEAPAsytHtATveWeg0dfV1XVZea6TGY/OG4ZZjZ0aZ/WPkKvfe5+37hz+HcE6ggQNNRR4hgEEIhJgLkVUzeoBQEE6ggQkNZR4phNBQga2BwIIJCaAHMrtY51W+/7b7r1FXO2bbfML5PrR2rdPXxsvvJ9Ju2r5MdqncNBCEwgQNAwARaHIoBAFALMrSjaQBEIIDCBAAHpBFgc+kQBggZ2BQIIpCbA3EqtY7Ovd8/q0RfKqsvc7TJJr615x/UfW9on+S01z+EwBKYSIGiYio2TEECgRwHmVo/43BoBBKYSICCdio2T1gUIGtgLCCCQmgBzK7WOzabeqw8evWhYVZcNZLtd2lnnLiY74qqW+LGlOloc06YAQUObmlwLAQS6EGBudaHMPRBAoE0BAtI2NQu8FkFDgU1nyQgkLsDcSryBDcpfvP5r528/7azdfuLj8+Fp0e1jL+e6XfIVmVbcSN2rwQAAIABJREFUtTL2eA5AYAYCBA0zQOWSCCAwUwHm1kx5uTgCCMxAgIB0BqglXZKgoaRus1YE8hBgbuXRx7qrWPzS4Sdv275jl8t3ybXbzJ489lz3W2W2bKaVqvLrxx7PAQjMWICgYcbAXB4BBFoXYG61TsoFEUBgxgIEpDMGzv3yBA25d5j1IZCfAHMrv56evKLF1bvO3qaHd7kPdplpl6TvqbHqw3KtuGlF7jfWOJ5DEOhMgKChM2puhAACLQkwt1qC5DIIINCZAAFpZ9R53oigIc++sioEchZgbuXZ3cXDh0/ffv+OXdXAd5kshKIXjF2p6xaXVmzgy17pwNjjOQCBngQIGnqC57YIIDC1AHNrajpORACBngQISHuCz+W2BA25dJJ1IFCOAHMrn14vftZP237+kV1+IhAN/3l2jdV9VW4rGlQrXunmGsdzCAK9CxA09N4CCkAAgQkFmFsTgnE4Agj0LkBA2nsL0i6AoCHt/lE9AiUKMLfS7/qeA0d3uapd8rVg9OLxK/KvyQZLPqyWZfrK+OM5AoG4BAga4uoH1SCAwHgB5tZ4I45AAIG4BAhI4+pHctUQNCTXMgpGoHgB5laaW+Cq1aMLUrUgaUGy59VYxWGTlmS+VFU6WON4DkEgWgGChmhbQ2H/P3v3AmzLeRV2fq3uvfc5Ry/b8mPAdowxNsSObTBYQpIlGduyIxeFk5oqCockJEMxSQqoopLMQKBmmOunbGJIYQIkRUwlMIOBqWQmGVIzpDCZVMYUZRvLknyfQhgh6UqyZT3v1Tln793fmlq997m6urpXZz/623v36v+pOrXPo/vrXr+1tfSddb/uRgCBSwhQt3hrIIBA2wRokLYtYxt2vjQaNiwhnA4CCBwqQN06lGhjNligKXqvmPgq0S+Y2Zc3JhBOBIElBWg0LAnI7gggsHIB6tbKyTkgAggsKUCDdEnAru9Oo6Hr7wDiR6B9AtStzc7ZAk3R+83sT0TsCyJ6x2ZHx9khsJgAjYbF3NgLAQTWJ0DdWp89R0YAgcUEaJAu5sZeUwEaDbwVEECgbQLUrc3L2LxNURN5SEU/L5L+xEy+uHkRcUYINCtAo6FZT0ZDAIH8AtSt/MYcAQEEmhWgQdqsZ+dGo9HQuZQTMAKtF6BurT+FR8yKwfGHbk0pvVdVbp3xnqJPiMrnzOTzIvY5MUnrj4QzQGA1AjQaVuPMURBAoDkB6lZzloyEAAKrEaBBuhrnsEeh0RA2tQSGQFgB6tZ6UnvkP1tv8A0P35qq6r0qequovGaGMxmKyOfrxmiyz4vImRn2YRMEwgnQaAiXUgJCILwAdSt8igkQgXACNEjDpXS1AdFoWK03R0MAgeUFqFvLG846wpGjRwcDefGtNnn6/K0i8uoZ9/XL5uuVombytRn3YTMEwgrQaAibWgJDIKwAdStsagkMgbACNEjDpnY1gdFoWI0zR0EAgeYEqFvNWV5spCNf+cr2YHfrVkvyXqkvn5dXzXREkxNS+CX09nkxuXemfdgIgY4I0GjoSKIJE4FAAtStQMkkFAQ6IkCDtCOJzhUmjYZcsoyLAAK5BKhbzcse+cLpywaXy61W2XtF1Zuir5zlKCpy1ERuN0u3i+jds+zDNgh0UYBGQxezTswItFuAutXu/HH2CHRRgAZpF7PeYMw0GhrEZCgEEFiJAHWrGeYjR796xUCq8y6f15fPNrJ9yZLcLoV8kZWis4mxFQI0GngPIIBA2wSoW23LGOeLAAI0SHkPLCVAo2EpPnZGAIE1CFC3Fkc/cvfXr+oPh7eKpfea6q0q8g2HjaaiIxO7XURuT1W6XQs9fdg+/B4BBJ4tQKOBdwQCCLRNgLrVtoxxvgggQIOU98BSAjQaluJjZwQQWIMAdWs+9CO3f+WF/a2dWyV5U1S8KfqyQ0cweVq8KarFF5Ok29XkkUP3YQMEELikAI0G3hwIINA2AepW2zLG+SKAAA1S3gNLCdBoWIqPnRFAYA0C1K3D0Y8cve/qvpR+L9GDp8+/5PC95HFfJWomt5cqX6zMnpxhHzZBAIEZBGg0zIDEJgggsFEC1K2NSgcngwACMwjQIJ0BiU0uLUCjgXcHAgi0TYC6dfGMffyO+1857ul7TOQ9avIeUX3RDLn9moh80R+0pCndbqq7M+zDJgggMKcAjYY5wdgcAQTWLkDdWnsKOAEEEJhTgAbpnGBs/mwBGg28IxBAoG0C1K1nMvahOx74tt6geHdK8h4Re4+IbB2aT7MHvCEqKl8sVG9PyapD92EDBBBYSoBGw1J87IwAAmsQoG6tAZ1DIoDAUgI0SJfiY2caDbwHEECgbQJdr1u3HX3gLcnkParyHhN950z5U/mKJLndJN0uonfMtA8bIYBAYwI0GhqjZCAEEFiRAHVrRdAcBgEEGhOgQdoYZTcH6nqjoZtZJ2oE2i3Qxbr14aOnb6wvmy/03WJ23WwZtFP+kCW/dD6JHJ9tH7ZCAIEcAjQacqgyJgII5BSgbuXUZWwEEMghQIM0h2qHxuxio6FD6SVUBEIKdKRu6W3HT9eXzquYrxR900zJVL1TxW5PKX1JRO+ZaR82QgCB7AI0GrITcwAEEGhYgLrVMCjDIYBAdgEapNmJYx+gI42G2EkkOgQ6JhC1bv3TOx66fL+fJg9Yqh+yJK85NLUmY3/yvKhfPi+3i9kDh+7DBgggsHIBGg0rJ+eACCCwpAB1a0lAdkcAgZUL0CBdOXmsA0ZtNMTKEtEggMD5ApHq1pE7HnpZv0jvkVLf7Y1RE/uGGbJ9pm6KJvtSKuR2NXlkhn3YBAEE1ihAo2GN+BwaAQQWEqBuLcTGTgggsEYBGqRrxI9w6EiNhgj5IAYEEDhcoO1167bjD746VeYrRP2p8/555eFRy9d9hahfPi+SvmRWPDXDPmyCAAIbIkCjYUMSwWkggMDMAtStmanYEAEENkSABumGJKKtp9H2RkNb3TlvBBBYXKCNdetjJx/+9mqcbjGxWwrVd5tZeaiAygNi8iUzub0wuT2pjQ7dhw0QQGAjBWg0bGRaOCkEEHgeAeoWbw8EEGibAA3StmVsw863jY2GDSPkdBBAYMUCbalbHznx4DussltU5BYRuXZGpj/zy+fN6ocs3THjPmyGAAIbLkCjYcMTxOkhgMBzBKhbvCkQQKBtAjRI25axDTvftjQaNoyN00EAgTUKbGrdOnL7V164tb31rpS8IWq3iOhrZ2Eyk+OqNn3IkpycZR+2QQCBdgnQaGhXvjhbBBAQoW7xLkAAgbYJ0CBtW8Y27Hw3tdGwYUycDgIIbJDAJtWt2+58+DWpqG4R1XdNmqJy9SxUKnJ7SvYlLXy1qPz5LPuwDQIItFeARkN7c8eZI9BVAepWVzNP3Ai0V4AGaXtztxFnvkmNho0A4SQQQGDjBdZdtz581+m3SiG3FCLvssnl8zN86FMidoeY3ZEk3aFSPDTDTmyCAAJBBGg0BEkkYSDQIQHqVoeSTagIBBGgQRokkesKY92NhnXFzXERQKC9AquuW0fMivLLD95SFDZZKWrynTPqPWhmd4jql9TsDhM5O+N+bIYAAsEEaDQESyjhINABAepWB5JMiAgEE6BBGiyhqw5n1Y2GVcfH8RBAIJ7AKurWJ06efsl+ZbeYiT91/l1m8uoZJU+pyB2W0h2meueM+7AZAggEF6DREDzBhIdAQAHqVsCkEhICwQVokAZPcO7wVtFoyB0D4yOAQLcEctWtD5144Ns0Fe9SO1gpalfNIFvVl85L8SWbXEL/lRn2YRMEEOiYAI2GjiWccBEIIEDdCpBEQkCgYwI0SDuW8KbDzdVoaPo8GQ8BBBA4EGisbpnph4498A7V4h1q8g4ReduMyo+LrxIVu6OQ4kvJ0iMz7sdmCCDQUQEaDR1NPGEj0GIB6laLk8epI9BRARqkHU18U2E31mho6oQYBwEEEDhEYJm69eGTj7xCx8N3mNg7VdSborNdOm92vxXF9F6i6Q4x3SNRCCCAwKwCNBpmlWI7BBDYFAHq1qZkgvNAAIFZBWiQzirFdhcVWKbRACkCCCCwDoF569aHjz54rVp6h6i+Q0zeKSr9Gc/7uD913tQbosXRGfdhMwQQQOA5AjQaeFMggEDbBKhbbcsY54sAAjRIeQ8sJTBvo2Gpg7EzAggg0IDAYXXrY/c8+oK0v/cOM3unTFaJvnGmw5rsitqd/nAlTfVT5/9ipv3YCAEEEDhEgEYDbxEEEGibAHWrbRnjfBFAgAYp74GlBA5rNCw1ODsjgAACGQQuVrc+evTBN9jBKlGp7yd69YyHvl9E7hKzO0X1TjN7asb92AwBBBCYWYBGw8xUbIgAAhsiQN3akERwGgggMLMADdKZqdjwYgI0SHlfIIBA2wS8bpmJfPzEV9+dbDRdJarXzRKHivjOd3kztG6IpnRilv3YBgEEEFhGgEbDMnrsiwAC6xCgbq1DnWMigMAyAjRIl9Fj37pT4AyqqnAggAACmyzwoWP3va603o1vfOH2r997dihPjqoZT9e+LqJ3isidKdldqvLVGXdkMwQQQKARARoNjTAyCAIIrFCAurVCbA6FAAKNCNAgbYSxu4PQIO1u7okcgU0XOHLy9Et6Q7lJCrlRRW8UsWvnOOdT3hBVmawWTclm7abOcQg2RQABBGYToNEwmxNbIYDA5ghQtzYnF5wJAgjMJkCDdDYntrqEAA1S3hoIILApAr9rVp788v03lWV5Y0p2k6o3ReWyGc/vbH3ZvF8+b3YnD1iaUY3NEEBgJQI0GlbCzEEQQKBBAepWg5gMhQACKxGgQboS5rgHoUEaN7dEhkAbBD745fu/vSzKG83SpCFq8opZz1tF/sL8AUsi/nAlfz0z675shwACCKxSgEbDKrU5FgIINCFA3WpCkTEQQGCVAjRIV6kd8Fg0SAMmlZAQ2GCBjx09/aqxyE0qcqPUDVF74xyne0ZMjr35RTvXvmSrJ5956Mn3zbEvmyKAAAJrE6DRsDZ6DowAAgsKULcWhGM3BBBYmwAN0rXRxzgwDdIYeSQKBDZV4MjRr17Rl+omqT8Lv2T+plnPVVXMG6IicszEjkmyY6a6y4R9VkG2QwCBTRGgbm1KJjgPBBCYVYC6NasU2yGAwKYI0CDdlEy09DxokLY0cZw2Ahss8MGj9313KT1/qNJNNlktevUcp3uvN0QlyTEt9Giy9MiF+zJhn0OTTRFAYCMEqFsbkQZOAgEE5hCgbs2BxaYIILARAjRINyIN7T0JGqTtzR1njsCmCNx29KuvNaluSpK8GXqTiL52jnP7uvjqUNGj/momf37YvkzYDxPi9wggsGkC1K1NywjngwAChwlQtw4T4vcIILBpAjRINy0jLTsfGqQtSxini8AGCBw5et/VPSluUlFvhvpK0e+e47T26hWi00+r7JgUkubYX5iwz6PFtgggsAkC1K1NyALngAAC8whQt+bRYlsEENgEARqkm5CFFp8DDdIWJ49TR2CFAh89evomq+8hmvweov55xayHN7GTKvpMU9TsqVn3vdh2TNiX0WNfBBBYhwB1ax3qHBMBBJYRoG4to8e+CCCwDgEapOtQD3RMGqSBkkkoCDQo8OETp99aVHKDiN5gYjeIyF+aY/j76hWiKsdSqo6rFA/Nse+hmzJhP5SIDRBAYMMEqFsblhBOBwEEDhWgbh1KxAYIILBhAjRINywhbTsdGqRtyxjni0AegQ9++f5v7xVyg1nhzVB/2vyrZz2SiT16boVokmOm9mez7rvIdkzYF1FjHwQQWKcAdWud+hwbAQQWEaBuLaLGPgggsE4BGqTr1A9wbBqkAZJICAgsIPDxU6dfX42LG8zM7yH6PfM0REXk3H1ELaXjZumYFmW1wGkstAsT9oXY2AkBBNYoQN1aIz6HRgCBhQSoWwuxsRMCCKxRgAbpGvEjHJoGaYQsEgMChwvcdvS+16b6gUrl2xdoiPoBTojI8XMPV1ryPqKHn/Glt2DCvowe+yKAwDoEqFvrUOeYCCCwjAB1axk99kUAgXUI0CBdh3qgY9IgDZRMQkHgPIHbjj/46pSq71muIWonRYsTydJJNXlkU4CZsG9KJjgPBBCYVYC6NasU2yGAwKYIULc2JROcBwIIzCpAg3RWKba7qAANUt4YCMQQ+NDdD39LMRy/3VRvVpO3z3nJvIjon4qko5vYEL0wQ0zYY7xniQKBLglQt7qUbWJFIIYAdStGHokCgS4J0CDtUrYzxEqDNAMqQyKwAoEP3XX69WUhNyezt2uhN4vJK+Y87L1idqcUxbFNWyF6WBxM2A8T4vcIILBpAtStTcsI54MAAocJULcOE+L3CCCwaQI0SDctIy07HxqkLUsYp9tZAX/KfKl6s0hxs4j5CtGXzoVh9oCo3mlmd5nKiU26ZH6uOESECfu8YmyPAALrFqBurTsDHB8BBOYVoG7NK8b2CCCwbgEapOvOQMuPT4O05Qnk9MMKfPjE6bdqld4uUnpD9GYReeGcwT5sYneJ6J0m9uU2N0QvjJsJ+5zvBDZHAIG1C1C31p4CTgABBOYUoG7NCcbmCCCwdgEapGtPQbtPgAZpu/PH2ccR+PDxB24opLw5pfR2FfGG6GVzRvd1M7mrUJmsEhV5eM79W7M5E/bWpIoTRQCBqQB1i7cCAgi0TYC61baMcb4IIECDlPfAUgI0SJfiY2cEFhI4YlaUX77/5rLo3WzeDDV7u6j05hpM9QmzdJfapCEqqg/MtX+LN2bC3uLkceoIdFSAutXRxBM2Ai0WoG61OHmcOgIdFaBB2tHENxU2DdKmJBkHgUsLHPnC6cv6l8tNmmTSEBW5cQGvs/LMJfN3icm9C4wRYhcm7CHSSBAIdEqAutWpdBMsAiEEqFsh0kgQCHRKgAZpp9LdfLA0SJs3ZUQEbrv38RdVZ87eXIjebCY3i8pbF1DZF5O7RG2yQlT0ngXGCLkLE/aQaSUoBEILULdCp5fgEAgpQN0KmVaCQiC0AA3S0OnNHxwN0vzGHCG+wEeOfe0bTYY3+wpRqZ80L2+cO2qVStL0oUr1JfNycu4xOrIDE/aOJJowEQgkQN0KlExCQaAjAtStjiSaMBEIJECDNFAy1xEKDdJ1qHPMtgt86I6HvlnL8c1FUdxUrxAVed0CMVUiclxE7jSp7hIrji4wRid3YcLeybQTNAKtFqButTp9nDwCnRSgbnUy7QSNQKsFaJC2On3rP3kapOvPAWew+QIfuuv064ves+4h+pcWOOvHxey4qDdFi2Nm6dQCY7CLiDBh522AAAJtE6ButS1jnC8CCFC3eA8ggEDbBGiQti1jG3a+NEg3LCGczkYIfPDoA28pRG/SyQOV/POlc5+Y2f1a6DEzOZ6qdFwLPT33GOxwUQEm7LwxEECgbQLUrbZljPNFAAHqFu8BBBBomwAN0rZlbMPOlwbphiWE01m5wO+alX964qEbzexGNbnRTG4SlcsXOJHjYnLcCjmm/mr21AJjsMsMAkzYZ0BiEwQQ2CgB6tZGpYOTQQCBGQSoWzMgsQkCCGyUAA3SjUpH+06GBmn7csYZLyfgT5gfnzl7UyFyo5jcKKrXLzDimXPN0GTHTeTYAmOwy4ICTNgXhGM3BBBYmwB1a230HBgBBBYUoG4tCMduCCCwNgEapGujj3FgGqQx8kgUlxa47fiDr07JbhSRG1XkRhP5K/N76YMm6Xi9MnTSDL1v/jHYoykBJuxNSTIOAgisSoC6tSppjoMAAk0JULeakmQcBBBYlQAN0lVJBz0ODdKgie1wWB858fCbi5RuTCndJKI3isorF+C4W0SOmdhxNV8hqo8tMAa7ZBJgwp4JlmERQCCbAHUrGy0DI4BAJgHqViZYhkUAgWwCNEiz0XZjYBqk3chz2CjN9KPHHvRVofWnekNU7Kp54lXRkYgdE61XhtavqbLRPGOw7WoFmLCv1pujIYDA8gLUreUNGQEBBFYrQN1arTdHQwCB5QVokC5v2OkRaJB2Ov2tC/5j9zz6gmp//0Y1qxuiftn83EGoPlGvDjU7VpgcS2K+WpSPFgkwYW9RsjhVBBCoBahbvBEQQKBtAtSttmWM80UAARqkvAeWEqBBuhQfO2cW+NCx+15Xpt4NpnaDqN4gZm+c/5D6YL0ydHLJ/DExe2D+MdhjkwSYsG9SNjgXBBCYRYC6NYsS2yCAwCYJULc2KRucCwIIzCJAg3QWJba5pAANUt4cmyJgZnrbydM3WCpuEEtvE9EbROSlC5zfPSI6uWQ+eVM0cf/QBRA3eRcm7JucHc4NAQQuJkDd4n2BAAJtE6ButS1jnC8CCNAg5T2wlAAN0qX42HkJgY/82cP/jZ6t3maF3CCmN4ja9XMPp1Kp2eTeofWnHUum+3OPww6tEmDC3qp0cbIIIMAl9rwHEECghQLMt1qYNE4ZgY4L0CDt+Btg2fBpkC4ryP6zCnzkrvvebEV5QyFyg9WrQ+1bZt33vO2eFPGnyk8boiYnFxiDXVouwIS95Qnk9BHooAB1q4NJJ2QEWi5A3Wp5Ajl9BDooQIO0g0lvMmQapE1qMtaBwJEvnL5s67LyBtN0Q6rS29TvHypyxbxCKvIXyeyEqh63lE6IKvcPnRcx4PZM2AMmlZAQCC5A3QqeYMJDIKAAdStgUgkJgeACNEiDJzh3eDRIcwt3Y/zbjj/46irZ29SmD1MS+Y55I1fRUZJ0QkWOm8nkVeTsvOOwfXwBJuzxc0yECEQToG5FyyjxIBBfgLoVP8dEiEA0ARqkS2TUzN4gIv9IRG4RkW8Qka3pcLsi8hci8u9E5DZVfer5DmNmV4rIT4jI3xKRV0/HMRHx/T4nIp9Q1d8/7FTN7JUi8pMi8j4ReYWI9ETEx/GHzHxGRH5BVf/4sHHm+T0N0nm02HYqoB89fv91ZsV1YnKDrw41s5fPq2Mij0yaoXZC68vm9U/nHYPtuynAhL2beSdqBNosQN1qc/Y4dwS6KUDd6mbeiRqBNgvQIF0we2bmjdGfFpGXPM8Q3pw8JSL/UFX/74ttN22y/oqI3CwieomxvOH6SVX9J5c6lpl9j4j8cxHxpu2lxnlURD6gqp9cMOzn7EaDtCnJuON87OjpV1Wi15nZ9ap6nYhdt1i0dQP0uExXiSaTRxYbh726LsCEvevvAOJHoH0C1K325YwzRqDrAtStrr8DiB+B9gnQIF0gZ2b2D3xlqIi8cLr7nogcFakf+LIjIm8Wkdec16i8T0T+rqr+4fmHm64c9VWm75puO54+TfvLIvIiEfH7Lr5guo83ST+oqh+78JSnTdZPT4/rv/bz+ZKI3C0irxKRa0Tksul+3iT9MVX97QVCp0HaBFrgMb7/d3+3fMsb3nadaeGN0OtFxVeJ+mrmeT/OispxmV4qX6XqhGoxmncQtkfgYgJM2HlfIIBA2wSoW23LGOeLAALULd4DCCDQNgEapHNmbNrU/C8i8pbprr6q7X9Q1X9/QfPTL3X/mWmD01eS/u+q+gMXbHNERH5KRLanl9P/vKp+4GCbaePzX4jIjdMGqjc8/7qqHrtgnE+JyN8RkVJEvuorW1X1188bx1eX+irV109/9lkRee9hl/7PQsMK0lmU4m7j9w5N5qtD0/Uq4itDr10oWpUHpL5UvjheWX0fUb9FBR8IZBFgwp6FlUERQCCjAHUrIy5DI4BAFgHqVhZWBkUAgYwCNEjnxDWzHxWRj0+fqP243/NTVX/tYsOY2a+KyN8TkUJE/OnZP3SwivSCRutFG6g+pll9OfJvicg3i4ivoPP7iJ671H76e18N+k3T3/+Sqv7jC8/HzN4vIr8sIleLyBlvzKqqN02X+qBBuhRfq3b+e1/4Qv/VOy+/Lp27VL6+XP4b5w1C/W3tl8qbP1XeH6RUHBezJ+cdh+0RWFSACfuicuyHAALrEqBurUue4yKAwKIC1K1F5dgPAQTWJUCDdE55M/uXIvLfT1d0/pGqvu1SQ5jZ94nIvxKRl01XiPql7b85bXx+v4j46lBvWPpDlH5cVb0R+pyPCxqtzzqmmflKVV+J6pf23ysi77/Ug5jM7PdE5HunB/gdVfWm6VIfNEiX4tvonW+78+HXpL5dp6m63vzeoSZvXfCEn5D6IUpyXL0hmuTEguOwGwKNCDBhb4SRQRBAYIUC1K0VYnMoBBBoRIC61QgjgyCAwAoFaJDOiW1m/0FE/JL1gYj8n8/XZDSzd4rIb0yfKO9PpD+/QfqJ6ZPr/Unzfv9Sf4DNRZ92b2Y/LiJ+79HLReR+EflBVf2vfupm5qtHDy7d/4yq3nKpkMzs/GPepap+r9SlPmiQLsW3MTt/8u67t86Mr7guJasvlTfz92Pd2F/kwy+Pr5uh1Tid0EJPLzII+yCQS4AJey5ZxkUAgVwC1K1csoyLAAK5BKhbuWQZFwEEcgnQIM0lO2le/l0R+UURuUpEnhCRHz1YJTpnY/PdIvJvRMQvZ76w0er3E/WHOfnHp1T1Ry4Vkpn98PR8rrjwkv9FGWiQLiq33v1uO/rV1yYZXydm10tRrw79zsXOSMcidmJyybwdV/FL5uXsYmOxFwKrEWDCvhpnjoIAAs0JULeas2QkBBBYjQB1azXOHAUBBJoToEHanOVzRjIzv2TeL2NXEfGHOX2vqp7yDc3sD6ZPr5+lsfmtIvIfReS1IjL0e6Cq6s9Ox/HVp2+48OcXC+v5LvlflIEG6aJyq9vvF/7ovp3dq3vXaWXXm+h1JvUq0ZcscgYm8qg3QcXqRuhxEfMHh/GBQKsEmLC3Kl2cLAIIiAh1i7cBAgi0TYC61baMcb4IIECDNNN74IKHIiUR+U1V9RWl9YeZHTQ2D22QXqoResEl/M9qnF6iQXrJS/4XZaBBuqhcvv0+evz+b02VXyJf+AO+/PM7Fj6aylf0oBlq1QmT4uGFx2JHBDZEgAn7hiSC00AAgZkFqFszU7EhAghsiAB1a0MSwWkggMCZzWyCAAAgAElEQVTMAjRIZ6aafUMz8xWdnxaRg3t8fmV639A/PhjlvAbpoY3NCxqk3mz9VVX98ee7x+kMDdJdf7iTqv7c7JE9d0sapMvoLb/vP73jocuHPblOLV1vhV5nlq5XUX/w19wfKrKfzE74ClG/f2gSOy6me3MPxA4IbLgAE/YNTxCnhwACzxGgbvGmQACBtglQt9qWMc4XAQRokDb8HrhIc/RxEflpVfUn1p/7WKJB6mPU9xpdskE6U2P2MB4apIcJNfv7j548/ZersV1fnLtUXt+0+BHstJieFBX/PGHJ/mzxsdgTgfYIMGFvT644UwQQmAhQt3gnIIBA2wSoW23LGOeLAAI0SBt8D5iZP93+V0Tk9dNhfZXmz6vq/3zhYZZokG7kCtIGGRlqKjBMJg/sDuWBp0eT192R7FWe/vk/eqry4q2eXD0o69cXD3oyKPzWuHwggAACCCCAAAIIIIAAAggggAACCLzuym1R1Y1qlmzUyczyFjGzvyYinxSRV02396fNe3P0AxfbP9o9SGcxYpvnF3hkf/yshujX9scLk72gX8rVg568eGvy6t/zgQACCCCAAAIIIIAAAggggAACCCBwcQEapEu+M8zsJ0Xkn4jIi6ZDPSoiH1BVb5he9GOJp9jvi8hHVfWDPvA8K1EveIr9EyLyo6r6W8uEzyX2i+kdufvrV/X3969PZtcXhfqDlK4XkasWG02eEpOTpnJSLZ2cfK2+epkPBBC4iACXfPG2QACBtglQt9qWMc4XAQSoW7wHEECgbQJcYr9kxszMm6A/IiI706Hun95z9H99vqHN7LdF5Aem2/wnVf2rz9NMfbeI/BsR+UYR8ZWpP6aqvzltkH5WRG7wXqmI/Jqq/v3nGeeHReQXReQKEXlARH5IVf9wGQIapLPpffTog28QTdcn04P7h/6V2fa82FZ6j4md1LohKieT2enFx2JPBLonwIS9ezknYgTaLkDdansGOX8EuidA3epezokYgbYL0CBdMINmduX0fqPvF5HetEF5TER+XFX/38OGNbNPiMhPTPe9S1UPnnj/nF3N7MdF5GMicrmIeAP2B1X1v04bpPM0Wmc+5mHnf/B7GqTPlWp0dajZY/VDlKQ4oWInk3+dbPFr72dNLNshEFiACXvg5BIaAkEFqFtBE0tYCAQWoG4FTi6hIRBUgAbpgok1M1/R+TdFxG/u6Ks3/z8R+Qeq6k3SQz/M7PtFxJ9sf7WIfNVXoarq/3WxHc3sUyLy34mI35v1j1T1bec1KP3y/iPTFax/KiLfq6qnLjHOH4jIu6a/+x1V9ebuUh80SEWaXR3qzVA7KSInUxJfJervDT4QQKBBASbsDWIyFAIIrESAurUSZg6CAAINClC3GsRkKAQQWIkADdIFmM3sIyLyj0RkW0QqEfl/RORvqKpf/j7Tx3QF6n8RkbeIiD+a/NOq+rcu3NnM/P6Ufp/QbxaRkYj8gqr6/U7rj+nvfRXpN4nIcPpgqJ+5yDjeDP3laUP2jIj8lKr+ykwn+zwbda1B2ujqUNEHReyUmZ1SLU6apYs2tpfNEfsjgMCzBZiw845AAIG2CVC32pYxzhcBBKhbvAcQQKBtAjRI58yYmZ3faPSVo58Rkf92nuboec1Nf9DST4nIQET2ROSTqurfHzQ/3zBdZXrjdPXo3SLy1y9cpWpm/1pE/raIFCLyuIj8L+c/IMrMvmd6O4DXT4f2+5a+d5Fzvkjj1Q1EVX11a7iPBleHnjWRU94Q9dWhIumUWPFkODACQqAFAkzYW5AkThEBBJ4lQN3iDYEAAm0ToG61LWOcLwII0CCd8z1gZr/nl7FPd/MVnfdMV24eNpJv+ylV/dXzGqB+H9N/N73s3RuM3mz0y+S/OL3fqD98yS/B9w9/KvkHVdXvRfqsDzPzRuqnReTgPqZ+j0q/1P/L0wc7vVVE/Fj+8ej0IU++6nTpj0grSD/6xQdfKttyTVWla5d+srzJPf4QpWRyyleGqqrfO5YPBBDYAAEm7BuQBE4BAQTmEqBuzcXFxgggsAEC1K0NSAKngAACcwnQIJ2Dy8zeKSK/ISKvmGO3g0398vePq+rPnr/vtLnp9xj97ukq0YsN7c1RX1167tL6Czcys/eKyD8TkW99nnG8OfqB81eXLhDHs3Zpa4P0F+67b2fvMbk2lb1rVOQaEbtWRF69oMfXJqtC/VJ5f9VTKZnfeoEPBBDYQAEm7BuYFE4JAQSeV4C6xRsEAQTaJkDdalvGOF8EEKBBOsd7wMz8Mna/j+fBasw59q7vD/qcBqkPML0fqT/R3u9B6k26relqUr+n6edE5BOq+vuHHczMXiki/tCm902buL3pOI9NbwXg9y/948PGmef3bWmQ3nb89HdVadIIVdFrROSN88R5bluVPUl+mbyeqp8ub+mUibovHwgg0BIBJuwtSRSniQAC5wSoW7wZEECgbQLUrbZljPNFAAEapLwHlhLYxAbpx0987dtGo9G1Wug1onKNWL061O/PusjHnx+sDq3vIWpy7yKDsA8CCGyOABP2zckFZ4IAArMJULdmc2IrBBDYHAHq1ubkgjNBAIHZBGiQzubEVpcQWHeD9ON33P/KUb+4Ru3gMvl6dehVCybsUVE9ab5C1J8or4VfNu8rf/lAAIFAAkzYAyWTUBDoiAB1qyOJJkwEAglQtwIlk1AQ6IgADdKOJDpXmKtskB75ymMvLM/sXluUvipUrlHVa8zs5YvFpuP6ifJ+mXya3Ds0mTyy2FjshQACbRJgwt6mbHGuCCDgAtQt3gcIINA2AepW2zLG+SKAAA1S3gNLCeRqkB45enQwsBdek0SvUb9Mvn6Qkrxu0ZNVkfuTP0RJ9KSZnBKxexYdi/0QQKDdAkzY250/zh6BLgpQt7qYdWJGoN0C1K1254+zR6CLAjRIu5j1BmNuqkF629EH3pJMr5FC6svlTeTNIqILnupTz6wMLU5a/SAlObvgWOyGAALBBJiwB0so4SDQAQHqVgeSTIgIBBOgbgVLKOEg0AEBGqQdSHLOEBdpkH70ztN/Oalco4VdI6pvlmRvFtUXLX6edrfVl8rrKRU5aWIPLj4WeyKAQHQBJuzRM0x8CMQToG7FyykRIRBdgLoVPcPEh0A8ARqk8XK60ogOa5B+7OjpV43rByjJd6jKm0Tqz9cscZIPy+Rp8ifF7JQW9b1DbYnx2BUBBDomwIS9YwknXAQCCFC3AiSREBDomAB1q2MJJ1wEAgjQIA2QxHWGcH6D9BMnT79kv7K3aNI3meqbRMwvk/eGaH/Bc3x6uiL0bjOdPlleH19wLHZDAAEEagEm7LwREECgbQLUrbZljPNFAAHqFu8BBBBomwAN0rZlbMPO98HdoX358V353KNPf0ZF3mRiL1v8FO1uMzlZqJ5KKd0tqg8sPhZ7IoAAAhcXYMLOOwMBBNomQN1qW8Y4XwQQoG7xHkAAgbYJ0CBtW8Y27Hz/6GtP2X/+6lNzn5WKftVEjoqYP0TpbhG9e+5B2AEBBBBYQIAJ+wJo7IIAAmsVoG6tlZ+DI4DAAgLUrQXQ2AUBBNYqQIN0rfztP/hdjz9t/+GBQ696H3ozVP3T5KSpnjJLu+2PnggQQKCNAkzY25g1zhmBbgtQt7qdf6JHoI0C1K02Zo1zRqDbAjRIu53/paP/8zN79r/d++iF43zFzOqGaEpyUgt5ZOkDMQACCCDQkAAT9oYgGQYBBFYmQN1aGTUHQgCBhgSoWw1BMgwCCKxMgAbpyqhjHujr+yP7j6efkPueHv4LEzsqJvfGjJSoEEAgigAT9iiZJA4EuiNA3epOrokUgSgC1K0omSQOBLojQIO0O7nOEqk3SL++P5bf/YtH35flAAyK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HC7QS8NioMOiN9orB7ZfDtK4KG2/7Jm/7pX9NC4KGZW9VBWFjcqeVUUh41JtXH/trwNLhUpV/6xMo7JU/z6VZVWV/vNCrSiTf53KwlKpKZWFpqKQVEpKk238d/6ZrJSDr8W/tvrnalaK72vWm2xvZXnVN32HqUp64t4vJtFKtKySamX+tRSV/6z+eeFfT76vf67+6dv1/GdJtKhMi2osxeTryTbJX6uirCrzr8vKyqJK1kvjoleZTn6eil79WmmZUtmrxuav/aoyj7hfmZVpVPRSpdvVWP11qxrW3/ura29X+8UgHZ4ptkAAgQgCzLciZJEYEOiWAA3SbuW78WhpkDZOyoAIIJBZgAl7ZmCGR+AQge20W+6Mz/YG1dn+luz2BtXTvYHt9wbjvX5fhr1+Nez1ZNTr27Dfr/a2emlva5CGW7003OrLeFCk0VZfhluFVVuFjbd69Wu1Vdp4oPVr2lL1n6Wt+ntJAzXbErGC5KxfwLTYT6JD095+5a9S7vvPKimGScv9Snv1q3+OpTdMRW+/0v6wKvr7Y+0Nx9rfH5db+0PZGo7K7f193RoOdXu429sZjsor9veKq4ZPDa4ani1eMNwrdqr1R8wZINBNAeZb3cw7USPQZgEapG3O3gacOw3SDUgCp4AAAnMJMGGfi4uNOyCwlYbFlaOvbV81/vr2ZdUT25eNzmxvpae3d2xvqz9+envL9rZ7Ntwu03C7n0bbPRlu9Wy8XaTxdumv5q/VViG+4jH1VKwnlvr19/UqyMnP1FK//p2IdoCVEDdAwFfYmugwaeGN2GHdnK2/LoZ1Q7Yoh0nKYSXlUMppQ1bK4bjwbQfDkZajSvrDsfZGqewPx9IfDovt0ch/V24Ph8XWaKg7w91ie7TXv2r4dHHlcLe8cnS2d9VoA8LnFBBYqwDzrbXyc3AEEFhAgAbpAmjs8owADVLeDQgg0DYBJuxtyxjn20+75QtGj25dOX5i67Lqse2t8dmtnerprW3xBubZbV9N6Sss+2m4Vdpo21/rlZUy3qqbmDJZaVmkarsn1ZZKtV2mtK0y3lZL24VYH2UEEGhUwEyLYRIdeTPWtBid15itf1avli16+8l6++Oi3LeitzfW3n4qBvsj6e+PisH+uBjs79ffX7a/76tly8v2d/1Tr9w/03vR/pn+i/ZpxjaaNwZrUID5VoOYDIUAAisRoEG6Eua4B6FBGje3RIZAVAEm7FEzu/64fCXmC/Yf3rnSV2Kmx3eurM5sD8Znd7bT7vaW7W73qr2dLV+JWQ13+jbcLmy005fxdpnGO6WMtr2BWUh9Wfh2KWl6CXnyS8NpYDaQXhMx8ftwiiZTTWZiooXfEzOZ/8x/P/3e79c52d7v1Vl/7dvU35sebP/M73y/yT0+NSUTMy19/Mn3UiZRqVcuipUAACAASURBVH/vxxUpU6pftUp+P89z+01/Xt83tEzJfHsft0xXvfw7f1AlyZMP3v7pwqpCJBWFWeFf+31Pxb8Wv3eqf538Hqb1z+vvxe+faoWKFWri90NV/7q+5UC9X5q+it/ltBD17erbERRa33PV953+rv755Hs/h8l45iuC/bjT7Sb71t+rqB9Dfax6O25z0MBb+VlDTN676itj982brn7LAin2q8ltCnYr7e+Ntdzz16ro71bFYG+kg72Rv5bbu/u6s7dX7OztlZfv7fau3D1TvmDvyd6L9x7vv3RvzD1jm05Xp8ZjvtWpdBMsAiEEaJCGSOP6gqBBuj57jowAAosJMGFfzC3aXn6d9wv2H9q5cvzIzlXVY9s746d2dsZnps3Mp3e8melNzP4lmpmaqp2eVNuFVTuFVb4Sc6eQNIjmlCOeaUNn8oCh+kFBWj84aPIwocn3ov7QIX/YUDmqV98V5Wgs5ThJb5QKX43XG1VSjsdFf5S0rL8fa39c+c+175dAj8blYDSS3njsl0SXW6MkheWIZxVjfssr3/Q/+XHuuf+uD6/ieDmP0U97/X4a9Xq23++lYb9no15p435ZDft9GfcKG/d7Nnkt0rjfk9QrZfJ1Wd+qYdwvrOoXUvWKZH31V7+Ng9/WwSa3c/Dvxar+pJHLx6ICk/vFFnvJG6xS7lndcJ00W8dS7qWitzv2r4veXqXbu8NisDvU7d398rLdveKy3d3eFbtne1funi1fvPvE4CW7j/ZftrfoubBf+wSYb7UvZ5wxAl0XoEHa9XfAkvHTIF0SkN0RQGDlAkzYV06+9AH9oT5X7T+yfUV6bOuy0RPbO/b01lZ1dnt7vLu9JU9vb1W7O720v7Nlo+0y7e/0bOSffm/MnTKNdkpfkWnVjsqkqenNzULS9tInFmYATUmLkanfj7EYVf6qhTcg65/5ayp6w2rSnJy+Tu7LONb+qCoG9deV9Crzp6hrr6qkrKrCn3TuTz3vV/UT0P1p6NL3bVrbqFxXyiM1SFdpWNq47KVhb5D2vcna61XDfinenK16ZfLG7Mibrb26IevN2TRtvNq4V1rq+e/qhqu/WtWbNGC9YVs3ZCc/mzRky4P77U6as1auMs4WHct8VWu9slUmr0nK3cnK1t7uWHq746K/O5Kt3VE52K2Krd39acP16WJnb1hevvd0ccXe0+VVe2e3Xrz3eO8lvvqVB3Ft6BuA+daGJobTQgCBSwrQIOXNsZTAkw983oZfu0ueeuALv+GrQJIVqf7jyC8Lq18n35uW1ViLZP4HU32pWt9XiyTzP6K0SJUVqf7jybcv/Q+qMqWyP33173v19yPrJb/cp9JBNdJ+Gve3qlHqpXF/uxraoP7dUgGxMwIIhBdgwt5sirfGZ3pXVk8MLhs9NdhOTw4us6cHg/HuYGB7gy3bH/g9Mrf8oT7j/e2+jLbqB/34E8ir8fbBPTL79T0yR/Xl5QeXmfuqzMLvl2l+r8z6wT5d/vCmgq+AHJlq3biUuonpD5CZrLCs/OvpSsp6FaVvW0yamL6ism5mFv3RSLyh6U/99hWW/pCZwWhcbI27jNuG2GmQtiFLz5yj38bAG7M9Xymbhj1vypY27vnK2SJVvVK9STvql9Wo36tXw/qq2HHfV9IWyR9w5l9X0595A7bq62TVbL8wm36d+tMHn/ktDTr7YaLjpMWeaW+vkmLPislq10r8gVx+W4HeXtLe3lh6fsuA/VF9ywG/vYDfZmBrb7+4fG9YbO/vF9vDfd0Z7peX75+dPnDrTP/qfRqwi7+1mG8tbseeCCCwHgEapOtxD3NUb5Be+Uf/4ybFYz5RMtWx1K/F2C/RM5v8rP60YixaT6bGk22LsWk5rszvBea/K8bJdJyKcvp1MU6Fb9MbJ7+cTwpfGVPv49tU5q+9ceVfy8Av9xuP60Zwzy8NrA4avuOyX6+qSdqv9rWsm7yVblej3qAapX4aF1vVfm+rGuuk2ZvKkhU2m/TO4lzCCESfsF82PtO7YvTY1uXpqcHO+Imt7ers1nbaHQzS7la/2tsaeNMy7W+VNtzq23hQWt203OpJNSj8M40HPUmDwqqB+u/9a0kDTZPX+mvzbf3VBiKslDr/P46kZf2EbH/1lZi+AnMsfkm4NzR7w8o/i94wSW84rhuY/WGl/eF4ugpz5M3MYmtYFYPRULdGNDDDlJ6lAqFBuhRf6J19lWy/2uv30n5/q27EThqvffPVssNBL40G3oztJa/vo0Eh40FvcpuCQWljr/XeeB0UlgbelK3ru6VBoVXf78obGm+G4Ka3ANk30bqu1/d6FV9J7w/f8vu8el33mt/z2xEMx9IbpqK3P5a6tu+PC3/glr9ueRN2f6Tb+8Nip37Y1l7v8v293gv3n+y/cP9McbU/kCvUQo/o860Z3j5sggACLROgQdqyhG3a6T55z+/blV+8bdNOK8j51A+FqPwhDvXDJPxrvz+br7Kd/Kz+XZL6IRD11/5ZTR5AMbmHW3FwP7di8rv6oRB+T7fpvlrU93+rv5++JqkfCDG9H5zv5w3hopJi8uqrgb3pXK/89e3qZnBRWdGvm8L+va8WFin8Ca6pMq0fVlGJmpX+Wpj69/7zwh9IMflZ/WqFadFLYyss+Uphf+3796WlopdS/fN+/fvKf+9fS2msHA7yll9RGDkn7P608Surp/qXjZ4cXCZn+v3x2cHWeHewLXv9stofDNKw/qO1SMO+/xHr99ur771n1WTlkL9KfclnX1Pql35vPb+vnvhKIV855H/ITlYNFZb8aeRbdQPT6pWWW4XQsJznbWTnGpeTZqY/ZTpJvTJz0sh8nmbmsF6ZORgOfTVmuTUc1yuPdobzHJ9tEZhVgAbprFJs16TAwO8XW+0O/P9bAxsOyjQc9KvhoC/+/7G68Tpttvpr8gbsVinjQZmqQSljvyJgUIr/Y5tfJVD/wxoPnHueBJmoXxGw7/8fquqHbnkztvTGq3898qsD/EoCvwXK5NXvvzz59H9om7z6/5umr8Xk6gH/x7ZxMRhV6v+/2h7uyfZov7cz3CuuGu72rxyekStGZwYvavz/XznnW02+zxkLAQQQOBCgQcp7YSkBGqRL8bFzgwL+0A9fGeyN5LqBLFrpZJVw3QCePvSj/v6Zn3mDWMeThrE3e9XvjecrjacPB6kbx/UqZN/GX6Xw773RvIqP0ldET5+C7E9P9qcj+60pJj97pgHt39eN88kTj/0zeWPaf+bf+89706chTxvX/jvzMZ/74Y8+9scnLxNhqab+9GNvbZuNS29j+9OU/QnJpfoTkye/U5k+bdl/d/DU5frJyP6kY7+n2+RrVX9qczMfl7/82r8hqZL905/7t37fOF8B6a/118n86c9+T7nSz02nr0X9VGgrC7VevZJS6yblwD+nDctBUT9pnNWUzWTpOaOYP6ynvk9m4ffJ1FH98J7C74/pjcxJQ7NeyVPfK9NXZPrKzcnKTL9H5mjazBzpVt3IHJXbfr9NVupnShjDNitAg7RZT0Zbj4DfemAwfnrLb8EyqPYHvbS/NRC/qmE4KPxKhjQe9GU0KKtpo1XGflXDVlmvah3X/589t8p18g+HAx7E1Vwuzf+R0HRkRTG9EsK/rxuyQ2/QTubM/iA9XzBxMMc+96A9vzrv4KF79XY7L7/u+00LOXv6C7/pc9N60YVq8sUYOlmYMZnX1veu9nmp37N6cku2Z+au59+OzRdw+FV4vm2ZqoOFFvWt2fwqvTKNfb5rZRr5ggsdpGS9VPW2/J7YaWT9NNJe8kUWw6KfKq7Ya+7Nw0itFKiXPGmlPanU/6tR9bvGV2o2LvxnhU6ufy1s5H+zaU+TWhoX9X9pB19rUhV/1Oa48NdSk5ZialVVlJJU1NSXNon4f6H+92FVqP/Mt7GqKH0plVi9nf/dJ8nH8L9D0+R7q877vRXif+GKqY/hf0/Wf/3W25ufR73/wfei9SM/i/oc/KGN5sew6fe+v2/rq7j8b9LJ7y971U1/8yVv+kFR1aX+Fm76DbFRJ9N0cJHG8wbp6KEvyPixU58V88cupELEmyB1c6WY/Mcg0+8Pfn/wvRw0RFRM/D+aaSOkfnNOv5fC/wPwMer/AM6NNfne39CTbSefTJIivbuIBQEE2iBg4hdh1vfHrG9bUt++ZLK6ZWxS+u1HRnVDs76s/GB1S+/gkvPJvTHre2T6vTHrSxLrJ5Af3CPTV70MuUdmG94KnGNGARqkGXEZutUCvbTf86szetXeYOC3FUj73mTt1/d4rVe5+lUaI7+dwPQer/WtY/p+O5myvqerX7lR9cXv/aqpV9YP5LK+P4yLe7y2+q2x1pOf/OtrvaDCr+zzKwHrxQ3+fT1vqhc11Ff9JTFf6CDJG8YHv5v8frJvvZ/5P+3XCxum4118kcNag27pweu+hTfS6gab9ye8cSd1E897FP567vs0/bnU2x/0HrwP4Q26et+6r+HNPm+4TXsXVr9O+hb+avQtNvbdMt66Wnrf929pkG5shjb8xL7+6H329acekXvuv+vDm3Cq9XN4dVz0UuUr1kqVUdmvV6CN/eLuUqUqe5N/wSjLNPbVaWUp/q8bla8aK8u6SZvKwnxbvwuoN16rski+kqwqC6mbvOVkZZuvJqv/1WL6Oy98Vf3zSSPX/8WjbhZPmsR1g7cuiueavV5I63/hmBTLSZP3XMN3E0Q5BwQQaJvAdCXxpEGpk5WWk6alP9Bn8jr5mTcz60vxvKk5StP7LKe6odkbj/17vz/zpHE5HvvX0h+Py4E/rXzsTctxMRj7rTXaZsT5ItA2ARqkbcsY5xtFoDRfe7jv93jt+W1xetWw35NRr6jG/Z6OevWDturb4Yz9s9/zq1Amzdhefbscb8ZOb6Xjt8opxSY/nz50y5ux01vp9CYLPvhAAAEEEFiXwHjwQum97/+gQbquBLT9uJvWIG275/nn78vP/bLkyWXKVf3qS91VU71S139fv4p/P/l9fQmzv0pVr7z170X964PfVZMm7cG23uCdfn/QwK338f0ny88LNV/FW9XN3qJu7voY9b+uFX4udQN4eum0/4uZN5GnK3p9Cbv/y1n9OV1VPH2t/3VtuqS9ngyqL9v3n9X/ujZZGXzwL2+T350bZ/K7yb/EHSyn5yECkd77bY7F/+XfJo3J+kFu9YPi/KFv9eVoOpa6yei3bjj/tb4X8HhyT1+tUllObuvgjcv61RuVvn9v7PcBrqRX1Q+I85WWdeNyq77n2KRh6V+XK7oFRJszxbkj0C4BGqTtyhdni8AiAqUNy34a9gfVfr+0Yb0KdpDGPfWv64Ubo56kcc+/Lqzq1bcHSt6ITb16IYdZb7Loo75/ea+c3MZosp2Zb9PTSYPWf+YrZXvTlbL+83KRc2YfBBBAIJLAuH+V9P7av6dBGimpq4yFBukqtTnW8wkcNJR9FXDdUE6j0u9x6at8J9/7xDHV97KsX1Mqi2nzuP7aG846vQ2E1ZPMov69N4rr+0/6WP77SQN5JdmoG8aTe6PUl24kb0BP7uUiyRvUk+Zz/bP6vKaN6Mkq5On9WUTNt/Xf6aTRPFml7K/5Gsv1uuhzlwr5fafqi1SSWd0a91ucenSTS4km96OqLxuy+vKh6fd+Fxm/Lcy5cZpR37r62272u93sPXrqD5Nf1lSU/hCz+l6tScr6EqfJ9+Xkvlh+H1cr60uczjUni/545A8oK/rjqvDVllvjsfpqSpqTzWSJURBA4HwBGqS8HxBAIKdAfX/BNOz106jnr6WM/CGSvbL+vuqVMq7nxipjv5Kung/7PFnqObQvopjMkyff1ws1isHVr3uHWpLRYyc/Wy9qSH61nF+5V89rfeGF+sKL82/HNlmw8cylyL4Q5JlLmae3cTu4TLlerDG9Es8vka6/ry9Wn176fHAJ9MGY593mbXpJdE5TxkZg0wWmN+L3v738S/+bzCZ/q02/r28HMfl++niKc9+L+ZKl6e8nf8edt63/HVh/+N99PuJ02/PGrY9R/53nx6z/q/ftJ38L+n5iZsX0dfqX68Ex/M9b37/+e9K3u9jvJ+dUn8dBTH6M+gHSz/xu+rfoubh7L33zTS+59h/SIN30N++mnh8N0k3NDOeFAAKXEqDRwHsDAQTaJkDdalvGOF8EEOh63aqv9vP7Wlo1WbQwufLPr/BT9YeX+n0qves0fa6G+kNx6t8dPFTGf+8N5MmiB28V+cNk/ME5k3te8tGMwEHDrG4C1g03b9x5A65u1mlhqb5tqG83aepNflfW2577nV+j6fv7dZZWTrfxRtxkP9/OtDxvfx4U2kz+mh3F69brXvUdNEibZe3OaDRIu5NrIkUgikDXJ+xR8kgc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i5lO0OsNEgzoDIkAghkFWDCnpWXwRFAIIMAdSsDKkMigEBWAepWVl4GRwCBDAI0SDOgdmlIGqRdyjaxIhBDgAl7jDwSBQJdEqBudSnbxIpADAHqVow8EgUCXRKgQdqlbGeIlQZpBlSGRACBrAJM2LPyMjgCCGQQoG5lQGVIBBDIKkDdysrL4AggkEGABmkG1C4NSYO0S9kmVgRiCDBhj5FHokCgSwLUrS5lm1gRiCFA3YqRR6JAoEsCNEi7lO0MsdIgzYDKkAggkFWACXtWXgZHAIEMAtStDKgMiQACWQWoW1l5GRwBBDII0CDNgNqlIWmQdinbxIpADAEm7DHySBQIdEmAutWlbBMrAjEEqFsx8kgUCHRJgAZpl7KdIVYapBlQGRIBBLIKMGHPysvgCCCQQYC6lQGVIRFAIKsAdSsrL4MjgEAGARqkGVC7NCQN0i5lm1gRiCHAhD1GHokCgS4JULe6lG1iRSCGAHUrRh6JAoEuCdAg7VK2M8RKgzQDKkMigEBWASbsWXkZHAEEMghQtzKgMiQCCGQVoG5l5WVwBBDIIECDNANql4akQdqlbBMrAjEEmLDHyCNRINAlAepWl7JNrAjEEKBuxcgjUSDQJQEapF3KdoZYaZBmQGVIBBDIKsCEPSsvgyOAQAYB6lYGVIZEAIGsAtStrLwMjgACGQRokGZA7dKQNEi7lG1iRSCGABP2GHkkCgS6JEDd6lK2iRWBGALUrRh5JAoEuiRAg7RL2c4QKw3SDKgMiQACWQWYsGflZXAEEMggQN3KgMqQCCCQVYC6lZWXwRFAIIMADdIMqF0akgZpl7JNrAjEEGDCHiOPRIFAlwSoW13KNrEiEEOAuhUjj0SBQJcEaJB2KdsZYqVBmgGVIRFAIKsAE/asvAyOAAIZBKhbGVAZEgEEsgpQt7LyMjgCCGQQoEGaAbVLQ9Ig7VK2iRWBGAJM2GPkkSgQ6JIAdatL2SZWBGIIULdi5JEoEOiSAA3SLmU7Q6w0SDOgMiQCCGQVYMKelZfBEUAggwB1KwMqQyKAQFYB6lZWXgZHAIEMAjRIM6B2aUgapF3KNrEiEEOACXuMPBIFAl0SoG51KdvEikAMAepWjDwSBQJdEqBB2qVsZ4iVBmkGVIZEAIGsAkzYs/IyOAIIZBCgbmVAZUgEEMgqQN3KysvgCCCQQYAGaQbULg1Jg7RL2SZWBGIIMGGPkUeiQKBLAtStLmWbWBGIIUDdipFHokCgSwI0SLuU7Qyx0iDNgMqQCCCQVYAJe1ZeBkcAgQwC1K0MqAyJAAJZBahbWXkZHAEEMgjQIM2A2qUhaZB2KdvEikAMASbsMfJIFAh0SYC61aVsEysCMQSoWzHySBQIdEmABmmXsp0hVhqkGVAZEgEEsgowYc/Ky+AIIJBBgLqVAZUhEUAgqwB1KysvgyOAQAYBGqQZULs0JA3SLmWbWBGIIcCEPUYeiQKBLglQt7qUbWJFIIYAdStGHokCgS4J0CDtUrYzxEqDNAMqQyKAQFYBJuxZeRkcAQQyCFC3MqAyJAIIZBWgbmXlZXAEEMggQIM0A2qXhqRB2qVsEysCMQSYsMfII1Eg0CUB6laXsk2sCMQQoG7FyCNRINAlARqkXcp2hlhpkGZAZUgEEMgqwIQ9Ky+DI4BABgHqVgZUhkQAgawC1K2svAyOAAIZBGiQZkDt0pA0SLuUbWJFIIYAE/YYeSQKBLokQN3qUraJFYEYAtStGHkkCgS6JECDtEvZzhArDdIMqAyJAAJZBZiwZ+VlcAQQyCBA3cqAypAIIJBVgLqVlZfBEUAggwAN0gyoXRqSBmmXsk2sCMQQYMIeI49EgUCXBKhbXco2sSIQQ4C6FSOPRIFAlwRokHYp2xlipUGaAZUhEUAgqwAT9qy8DI4AAhkEqFsZUBkSAQSyClC3svIyOAIIZBCgQZoBtUtD0iDtUraJFYEYAkzYY+SRKBDokgB1q0vZJlYEYghQt2LkkSgQ6JIADdIuZTtDrDRIM6AyJAIIZBVgwp6Vl8ERQCCDAHUrAypDIoBAVgHqVlZeBkcAgQwCNEgzoHZpSBqkXco2sSIQQ4AJe4w8EgUCXRKgbnUp28SKQAwB6laMPBIFAl0SoEHapWxniJUGaQZUhkQAgawCTNiz8jI4AghkEKBuZUBlSAQQyCpA3crKy+AIIJBBgAZpBtQuDUmDtEvZJlYEYggwYY+RR6JAoEsC1K0uZZtYEYghQN2KkUeiQKBLAjRIu5TtDLHSIM2AypAIIJBVgAl7Vl4GRwCBDALUrQyoDIkAAlkFqFtZeRkcAQQyCNAgzYDapSFpkHYp28SKQAwBJuwx8kgU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kDZNrNXishPisj7ROQVItITERORx0TkMyLyC6r6x02GTIO0SU3GQgCBVQgwYV+FMsdAAIEmBahbTWoyFgIIrEKAurUKZY6BAAJNCtAgbVJzjWOZ2feIyD8XkTeIiF7iVB4VkQ+o6iebOlUapE1JMg4CCKxKgAn7qqQ5DgIINCVA3WpKknEQQGBVAtStVUlzHAQQaEqABmlTkmscx8y8KfppEXnz9DT2RORLInK3iLxKRK4Rkcumv/Mm6Y+p6m83cco0SJtQZAwEEFilABP2VWpzLAQQaEKAutWEImMggMAqBahbq9TmWAgg0IQADdImFNc8hpl9SkT+joiUIvJVEflpVf31g9Oari79FRF5/fRnnxWR96rqU8ueOg3SZQXZHwEEVi3AhH3V4hwPAQSWFaBuLSvI/gggsGoB6taqxTkeAggsK0CDdFnBNe9vZteJiK8G/SYRGYnIL6nqP77wtMzs/SLyyyJytYicEZGfUlVvmi71QYN0KT52RgCBNQgwYV8DOodEAIGlBKhbS/GxMwIIrEGAurUGdA6JAAJLCdAgXYpv/TubmT+U6YiI7IjIvSLy/ks9iMnMfk9Evnd61r+jqt40XeqDBulSfOyMAAJrEGDCvgZ0DokAAksJULeW4mNnBBBYgwB1aw3oHBIBBJYSoEG6FN/6dzYzXz36A9Mz+Yyq3nKpszKzT4jIT0yfbn+Xqh7cs3ThQGiQLkzHjgggsCYBJuxrguewCCCwsAB1a2E6dkQAgTUJULfWBM9hEUBgYQEapAvTbcaOZub3E71hejafUtUfeZ4G6Q+LyC+KyBUi8oCI/JCq/uEykdAgXUaPfRFAYB0CTNjXoc4xEUBgGQHq1jJ67IsAAusQoG6tQ51jIoDAMgI0SJfR24B9zeyoiPhT7Ici8nFV/dnnaZB+n4j8KxF5mYj4DcJizQAAFPZJREFUA5r8afa/uUwYNEiX0WNfBBBYhwAT9nWoc0wEEFhGgLq1jB77IoDAOgSoW+tQ55gIILCMAA3SZfTWvK+ZvVNEfkNEXjFjg/T87WmQrjl/HB4BBNYjwIR9Pe4cFQEEFhegbi1ux54IILAeAerWetw5KgIILC5Ag3Rxu7XveUGD9NCG5wXb7/rDnVT155YJhBWky+ixLwIIrEOACfs61DkmAggsI0DdWkaPfRFAYB0C1K11qHNMBBBYRoAG6TJ6a953yQbpoZfkzxIeDdJZlNgGAQQ2SYAJ+yZlg3NBAIFZBKhbsyixDQIIbJIAdWuTssG5IIDALAI0SGdR2tBtlmyQNraC9Of+2cc3VIjTQgABBBBAAAEEEEAAAQQQQAABBBBA4HCBj33wl0RV9fAtV7fFRp3M6sKe70ibcA9SP+Pv+q7vsvnOnK0RQAABBBBAAAEEEEAAAQQQQAABBBDYHIE/+ZM/2bh+5Mad0Oak69lnssRT7J8QkR9V1d/a1Ng4LwQQQAABBBBAAAEEEEAAAQQQQAABBLoqQIN0xsyb2WdF5AYR8VWcv6aqf/9Su5rZD4vIL4rIFSLygIj8kKr+4YyHYjMEEEAAAQQQQAABBBBAAAEEEEAAAQQQWJEADdIZoc3st0XkB6ab/ydV/avP0yD9hIj8hIj0ROQuVX3zjIdhMwQQQAABBBBAAAEEEEAAAQQQQAABBBBYoQAN0hmxzewnReSIiOyIyJ+KyPeq6qmL7W5mfyAi75r+7ndU9f0zHobNEEAAAQQQQAABBBBAAAEEEEAAAQQQQGCFAjRIZ8Q2s+tExFeRfpOIDEXk51X1Zy7c3cy8GfrLInK1iJwRkZ9S1V+Z8TBshgACCCCAAAIIIIAAAggggAACCCCAAAIrFKBBOge2mf1rEfnbIlL8/+3df8y+VV0H8PdJcjhSETZnSqvW1g+dbVlulDUJjEY1Vm2ZUSkoIQrSIkvpBxrhD0xwoiZR9ANSAzfMlbl+QGSrUWFmFhaWK9P+qIYYS51Rn3bqfPPm4Xm+z/V9ftz39dzP6/qH7bnPdZ1zXufe/b14X+c6J8l9SV7WWrv2yCWq6rQkPQz9ivG3vm7pWa21+4+hGkUJECBAgAABAgQIECBAgAABAgQIEFiSgID0GKCr6olJ3pbkyJqiDyS5O8lfJfn8JF+T5JHjkvcmuai11medOggQIECAAAECBAgQIECAAAECBAgQmKGAgPQYB6WqzkryuiRfmmQrvx6O/tTi7NJjrEZxAgQIECBAgAABAgQIECBAgAABAgSWICAg3QFyVZ2SpG/adHaSJ4zd6ivJx5PcluSa1tqdO7i0UwgQIECAAAECBAgQIECAAAECBAgQWKKAgHSJ2KoiQIAAAQIECBAgQIAAAQIECBAgQGBeAgLSeY2H1hAgQIAAAQIECBAgQIAAAQIECBAgsEQBAekSsVVFgAABAgQIECBAgAABAgQIECBAgMC8BASk8xoPrSFAgAABAgQIECBAgAABAgQIECBAYIkCAtIlYquKAAECBAgQIECAAAECBAgQIECAAIF5CQhI5zUeWkOAAAECBAgQIECAAAECBAgQIECAwBIFBKRLxFYVAQIECBAgQIAAAQIECBAgQIAAAQLzEhCQzms8tIYAAQIECBAgQIAAAQIECBAgQIAAgSUKCEiXiK0qAgQIECBAgAABAgQIECBAgAABAgTmJSAgndd4bNmaqnpikluSPCnJba21ZxyQpmsmAQKHRKCqTkvygiRPT3JykuOSVJL/SPL3SW5qrV19SDh0kwCBAyBQVacmuTTJ6UlOTPKwJA8k+dckv5Xkmtba3QegK5pIgMAhFqiqRya5NckZSf4zyVWttcsPMYmuEyAwE4GqujjJq5OcMLFJK8u7BKQTR2iVxUY4el2Sr0/Sx2xlX5hVOqibAIH5ClTV65I8L0m/Qd/q6GHpn/RyAof5jqWWETgsAlX13CSvSvLYo/T5X5K8vLX25sPiop8ECBw8gap6xXjYc3ySzwhID94YajGBdRWoqtcm+cExeWZKN1eWdwlIpwzPCsuMGVlvTNJnkB4Zr5V9YVZIoWoCBGYqsOGmvLfy/iQfGLNGH5Pkq5M8buE37P1Jntlau2emXdIsAgTWXKCqnpXkTUlOGl3tv1t3Jfloki9J8uSFBz73JbmstdYfVjsIECAwK4GqOivJLyR5/GiYgHRWI6QxBA63QFW9M8nZ483CjyT5xDYid7bWnr8KNQHpKtQn1llVVybp05EfveEUAelEQ8UIENhfgfF66q8l+cLxj14PGC5prd25WHNV9Qc9fYZpn9nQX/16Q2vth/e3da5OgACBhwqMV1HfneRp49MPJnlha+2OI6XHb9v1Iyjtf+6/bae31nqQ6iBAgMAsBDb5PevtEpDOYnQ0ggCBLlBV703ylCSfGm/lvGauMgLSmY3M+EfuhUkuSPLFCzOuFlsqIJ3ZuGkOgcMqUFV9PZm+ft/nJvlYkme31m7fzKOqfjPJt47P/jrJ1wobDus3R78JrE6gqvp91lVJPi9Jnx36o621n9/Yog3l7k1yYWvt7atruZoJECDwYIHxAPrC8f+M/z1eYRWQ+qIQIDALgar6hiRvTXJKkr5s0fmttd+YReM2aYSAdGYjU1XfP175WlzH7+NJ/iLJN47mCkhnNm6aQ+CwClTVbyc5c/T/5tZaf21102PDAt1HDVMPq6d+EyCw/wJVdUOS80ag8Oettb4MyEOOquobN92Y5Alj6ZCLWms37X8L1UCAAIHtBaqqB6N9HeW+wVx/8Nw3x/wyM0i3t1OCAIHlCGzIt/6uT5aZ8zJrAtLlfC8m17LhC/TpsYPqz/Skfbye2q8lIJ0sqiABAvspUFV/muTLx035z7bWXnyUgHTxAZCAdD8HxrUJENhSoKp+Lsm3JDk5yS2ttXO3CEjPSdKXB+lrKff1svpr+H0WhIMAAQIrFRib+L4tyVeOmfCXJXnR2LfCDNKVjo7KCRA4IjCWjfyRJA9P8vuttf7webaHgHRmQzMC0r4LYV+/75oj6/hVVV94u6/f1w8B6czGTXMIENheoKquSPKS8Q9k3wjlnNbaH25/phIECBBYrsBY8ujWJGeMmabvS/J0y4IsdxzURoDA5gJV9atJvmes//6W1tpzqqrPIu0b+wpIfXEIEJiFQFX1vSq+e/xW9Td4/jHJc5N8wZhg80CSf0rSy71q1fdZAtJZfG22b4SAdHsjJQgQmLdAVb0nSV+Hph9/3Fo7skHKvBuudQQIHBqBqnpqkr5UyHeN9bL6vbJd7A/NN0BHCcxfoKouSfLKJCckeX+SZ/ZXVgWk8x87LSRw2ASq6o+SfN14cNPXIO3LFm2WQ1aSe5L8UGutb6S5kkNAuhL2Y69UQHrsZs4gQGA+AlX10iSXJ3mEmQ3zGRctIUDg/wS2WAO+36x/eOy42mdrOQgQILBSgao6dWx40jfz7ftUvLi19ovjd8wM0pWOjsoJEFgUGA+db0nyRQt//2SSv0zyobGEUV8H/nELoWl/y/CCVYWkAtID8h0WkB6QgdJMAgQeIlBVZyW5fszG6p/fleT0Vb9CYagIECBwRGDDEiCLMH3t0b7b6mWttX7T7iBAgMDKBMbmmN+UpO9Yf11r7eKF3zEB6cpGRsUECGwUqKr+Ns51SU4an31wrOd+x4Ygta/33peTPH68iv+7rbVvXoWogHQV6juoU0C6AzSnECCwcoFNwtGVPhVcOYgGECAwS4Gq+okkZyb5h01mNPSZpH22Q183+e5ZdkCjCBBYe4Gq6vtUXDpChP7a6lmLD5u9Yr/2XwEdJHCgBKrqBUl+MsmJSf4tybmttds368TCusqfM2bHX7yKjTEFpAfkKyYgPSADpZkECPy/QFV9X5Krkjx+/PHeJD/eWutPEh0ECBCYrcDYpKn/fp23MKPh7a21vtGAgwABAksV2PDAua/jd2Fr7R2LjRCQLnVIVEaAwB4KVFXf3f7GsUZpnyH/5sUZ8ntY1VEvJSBdlvQu6xGQ7hLQ6QQILFVgbCDwsoVXKvrNfH9F9X/XyXIQIEDgIAhU1c1jw6Z+z/yxJM/eavbDQeiPNhIgcPAExgObX+/LE4113K9urf3Yxp4ISA/e2GoxAQKfFVjY0Kn/8XdW8Zq9gPSAfCMFpAdkoDSTAIG+2cm1Sc4fGzJ1kY8kuaS19k48BAgQOEgCVXVuktcneVSST40Nm15zkPqgrQQIHGyBqro6yYuSHJfktiTfudk67gLSgz3OWk/gsAtU1e8lOWM43NZae8ayTQSkyxbfYX0C0h3COY0AgaUJjBkONyT5jnET39ft6+v19TVkHrQY99IapSICBAjsQmDDK1+f6cuGtNYu38UlnUqAAIFjElgIPo/pvIXCN7TW+oNrBwECBGYrICCd7dDMr2EC0vmNiRYRIPBZgao6Jckvjad+/eFbD0ffM3YqtKmJLwsBArMQqKqnJnlDkieNBv10a23LGaEC0lkMm0YQONQCAtJDPfw6T+BAC4z7qCck+ZvW2p8drTNV1TfEfPIos5IHO2aQHpCvm4D0gAyUZhI4hAJj5uitC+HofyXpa2Wdt9krYIeQSJcJEJiRwIYb8Jtba8/aqnlVdXGSVyc5IcknxkOft86oO5pCgMCaC1TVK5P0B9HbHf3V1L4x5gNJ/iDJP48Tbm+t/fJ2J/ucAAECeylQVe9N8pRxzXe11r7tKPdb5yR5Y5LHrHJJIwHpXn4D9vFaAtJ9xHVpAgR2JVBVv5Lke5M8bGwecGNr7Qd2dVEnEyBAYJ8EqqovBdJ3p+/3wT1AOL+19u6N1Y2HP/3vTxufvS/J0z342aeBcVkCBHYlYA3SXfE5mQCBPRaoqv5AuT+E7vdbfcPeC1tr79jifmtxss3fJjm7tXbPHjdp28sJSLclmkcBAek8xkErCBB4sEBVvTRJX4/vEUn6zNG3tNaew4kAAQJzFaiqvk7ydUkeO9r4gSQXtNbuPNLmsWzI9UnOHA9/+gZNV7TW+mxSBwECBGYnICCd3ZBoEIFDLVBVPRx9U5KTjnK/9cixTNu3j/utT4/13l++CjwB6SrUd1CngHQHaE4hQGBfBcbsqv4K11eNinqA8OERlG5X9yeTXNlae9d2BX1OgACBvRaoqlckuTTJ8ePa9ye5K8lHx6us/ZWwR4/PPPzZ6wFwPQIE9lxAQLrnpC5IgMAuBUaO1SfPHDcu1f8fsK81+qHxOv2pSU4es0xXfr8lIN3lgC/rdAHpsqTVQ4DAVIGqOjfJ65M8auo5C+V6GHFRa+2mHZzrFAIECOxaoKquTHJJkj57Yaujz2Toy4Y8f9cVugABAgT2UUBAuo+4Lk2AwI4FquravpzReONwq+v0tZP76/fPW+VSRgLSHQ/zck8UkC7XW20ECGwvUFVXJHlJkodvX/ohJQSkO0BzCgECeytQVacl6Rsx9f+eOF7v6jMY7kvSX7l/bWvtjr2t1dUIECCw9wIC0r03dUUCBPZGYIv7rUry70n6UkfXbLY+6d7UPv0q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YCAdM0GVHcIECBAgAABAgQIECBAgAABAgQIEJguICCdbqUkAQIECBAgQIAAAQIECBAgQIAAAQJrJiAgXbMB1R0CBAgQIECAAAECBAgQIECAAAECBKYLCEinWylJgAABAgQIECBAgAABAgQIECBAgMCaCQhI12xAdYcAAQIECBAgQIAAAQIECBAgQIAAgekC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cD/AMQAAlrYwls3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8" descr="data:image/png;base64,iVBORw0KGgoAAAANSUhEUgAABUgAAALmCAYAAACQM36yAAAAAXNSR0IArs4c6QAAIABJREFUeF7s3QuQZHd15/nfyVJ364lAYIFAgGRjbLBhAYMRAkyZZ1e3pHBMBIbx2njHw9reMYxjPROGccSOC5BawjwmrPEDP/DYM7vGZjY8szv2OnAMsF7TArqrCvSobkEj2ujR3ZJAwkhGr857Nv7VWVKp1VV5M+/Ne/+Pb0UQDtP3cf6f85+TOT/fzDTxhwACCCCAAAIIIIAAAggggAACCCCAAAIIFCpgha6bZSOAAAIIIIAAAggggAACCCCAAAIIIIAAAiIgZRM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CQTEDq7m+R9CuSXi7pKZJC7ccl3S3pryS9z8xu36ql7n6OpF+W9NOSLpK0Q5JLuk/SPkkfNrNPjdsW7n6hpF+VdIWkZ0k6bXSdeyV9WtJHzewL467DvyOAAAIIIIAAAggggAACCCCAAAIIIIBAvwJJBKTufq2kd0o6YwuuQyH8NLO/PtUx7v5CSb8j6cdG4eqpDntA0rVm9t7N7uPu85J+S1K43mZ+94wC21A3fwgggAACCCCAAAIIIIAAAggggAACCCAQqUD0Aam7/7Gk/3HDU5rfkhSezvyOpB8eBZXhCc7wd4Okf2pmBzZ6j54c/QtJb9jw5Gk45qbR06iXSjp3dE4ISd9vZtec3LNRyPoJSS8e/duDkr4sKYSzz5H0Cklnjv4thKS/ZGZ/FmnvKQsBBBBAAAEEEEAAAQQQQAABBBBAAIHiBaIOSN3958LH3kch5lDS30j6+Y0fpXf38FH3XxsFnJWk3zez/+WkgHRR0nsknT76OP1HzOx968eMgs+PSXrNKEANgedPnCJo/bikn5U0J+kuSf/GzP5ow3XC06XhKdUXjP67vZIWzCx8hJ8/BBBAAAEEEEAAAQQQQAABBBBAAAEEEIhMIPaA9P+T9NqR2WdGoeUTwkZ3/1NJbx+Fm6uSXrUeSo6eHv1bSS8dfU/ofzazt53cB3e/RFK4zsWSHhl9j+ijH7Uf/Xt4GvS5o3//92b2r05xnVDHb0s6T9L9IZg1sxCa8ocAAggggAACCCCAAAIIIIAAAggggAACkQlEG5C6++WS/lDS+ZLCjx+9y8xCgPmEP3f/nyT9pqRtkm6V9D+b2d+FA939rZLC06EhsBx3nd8NT6hKGki6zsxevX6z0ZOq4UnU8D2o3wiB7GY/xOTufylp9+jcPzezEJryhwACCCCAAAIIIIAAAggggAACCCCAAAKRCcQckIaP1odfnA/fL/q4sHISQ3ffeJ3HPV168nXc/V2SwnePniXpdkk/tSFoDU+Prj95+mkze+NmdZx0zxvNbP07SycpnWMRQAABBBBAAAEEEEAAAQQQQAABBBBAYMYCMQek/5ekK0Yfi/8DM/uFaSzcfZJg802S/kTSBaPvKg0/svSfwn3dPXyfaPgxp/D3cTN75xYBafju1PBE69mS7pD0DjMLXxHAHwIIIIAAAggggAACCCCAAAIIIIAAAghEJBBzQLos6WWSHpb0QUkfCj+KNPqu0WePniwNP9wUfizp/5T0Gxt/vGnd2N3/++jX6+sEm8+X9FeSnrd+XzP7t6OANDx9+sKT//tT9fKkrwcI35n6aNAaUe8pBQEEEEAAAQQQQAABBBBAAAEEEEAAgeIFYg5I1wPJ8ENH/5uk8D2j4aPqp6rZJX1V0v9qZn+9savuvn6dsQHpZkGou79e0n+U9KyaAenG4wlIi/9/ZgAggAACCCCAAAIIIIAAAggggAACCMQqEGVA6u7hl+vDDzJdKOm7ku4e/Xp8eGL0FklfGoGGX6b/Pklzo//9a5J+ZuOPJ20ISNeeRF1/InSzhmw4vpL0u2b2rpMC0rGB50nHPyBp0cx+I9ZNQF0IIIAAAggggAACCCCAAAIIIIAAAgiUKhBrQLrxCcz13vyDpD0nB42jX5f/NUnnjr6v9C/NLHx36dpfg4A0nL72XaMNA9JawWypG5B1I4AAAggggAACCCCAAAIIIIAAAggg0KdAKgFpCBk/YmYhCH3Cn7t/RNK7JW2TdKekf7b+UfsGAWl0T5C6e/gqAf4QQAABBBBAAAEEEEAAAQQQQAABBBBIUsDMossjoysodNbdXyHpk5IuGnX6K+EX7c0sfM/oqQLSSySFX6t/rqSHRk+avn90rSy+g5RwNMn/N0/RCCCAAAIIIIAAAggggAACCCCAAAInCcQWkkYZkJ4i2Py0mb1xq93k7uu/eh8OW/to/Og60/6K/WZB69iPzJ/0K/bhqwH+hZmF71Sd+m89II1tA029IE5EAIHsBZhb2beYBSKQnQBzK7uWsiAEshdgbmXfYhaIQHYCsc6tmAPSvZIuHe2EOgHpKYNQdw9Plr5tdJ2/MbO3bLa73P1Nkv5E0gWSHvdjTO6+Xk/4mPsfmNkvbHGdn5P0m5LOlnSHpHeY2Wea7OpYN1CTNXEuAgjkLcDcyru/rA6BHAWYWzl2lTUhkLcAcyvv/rI6BHIUiHVuxRyQbgw2rzOzV2+1Mdz9BkkvknQ8hJNm9q/D8e7+YUm/LOk0STea2Yu3CDbfJekaSWdJul3ST5nZ342uM0nQWvuedTd7rBuobv0chwAC5Qkwt8rrOStGIHUB5lbqHaR+BMoTYG6V13NWjEDqArHOrZgD0l+VtCjpjJN/eOnkzeDuC5L+g6SnS/pHSe81s98aBZtvlfQxSedJukvSO83sv51qQ7n7x8MPPEkKLo8LZd19Yz1fk7R7i+9E3fg065+b2dubbuBYN1DTdXE+AgjkK8Dcyre3rAyBXAWYW7l2lnUhkK8Acyvf3rIyBHIViHVuxRyQbvzhpfCL8p8ws5/eJNj8Y0k/I2kg6XE/6OTu50j6W0kvlbTpddw93C98T+jFkh6R9FEze+/6/Ub/vv5DUOF7SD9iZr92irA2hKG/PQpk75f0HjP7naYbO9YN1HRdnI8AAvkKMLfy7S0rQyBXAeZWrp1lXQjkK8Dcyre3rAyBXAVinVvRBqRhI7h7eAr0FyXNSXpw9JRoCBzD94Ou/bl7+Ej8vxw9aToMT4uaWfio/KN/7h5+0f49kraPrnOtmYX/ff0aLxw9Zfqa0dOjhyT9hJkdOOk6G4PYb0v6dTO7dsN15iWFMPQFo/8ufG/pwsZ6p93gsW6gadfDeQggkL8Acyv/HrNCBHITYG7l1lHWg0D+Asyt/HvMChHITSDWuRV7QBqe/vwLSW8YBZfhB5KOSNonKTzF+TJJz9vwb0vh2JMDydFTpCdfJ3xMfmX0faPhx6DCR/DD3wOS3m9mIXh93J+7hyD1E5LWv8c0fN9pCFFvGv2w08slhZrD3z2SfsnMwlOnjf9i3UCNF8YFEEAgWwHmVratZWEIZCvA3Mq2tSwMgWwFmFvZtpaFIZCtQKxzK+qANOwGd79Q0u9LCr8wH35o6VR/ITj9oqR/fvJTn+sHj8LN8B2jrxwFqqe6TghHw9Olj360/uSDRt93+u8kPX+L64Rw9H0bny5turNj3UBN18X5CCCQrwBzK9/esjIEchVgbuXaWdaFQL4CzK18e8vKEMhVINa5FX1AuiHgDN8x+u7Rx9fDr8yH2h+SFJ4E/Q9m9pFxm2f0JGn4RfvwXaYXSdoRMlhJ4SP74anUD5vZp2pcJ4S24UebrpD0rFFwG65zr6RPj76/9AvjrjPJv8e6gSZZA8cigEBZAsytsvrNahHIQYC5lUMXWQMCZQkwt8rqN6tFIAeBWOdWMgFpDpugyRpi3UBN1sS5CCCQtwBzK+/+sjoEchRgbuXYVdaEQN4CzK28+8vqEMhRINa5RUCayG6L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KFdg8UuHnzw3t2P+nz/vaf/lgjO2ycyiyiSjKqbcbTJ+5bzwjTfiCAQQiEuAuRVXP6gGAQTGCzC3xhtxBAIIxCXA3IqrH1SDAAKPF7jmlnvOPf7gA/MDt3k3zUt6yfz55+jSp51NQMpmmU6AF77p3DgLAQT6E2Bu9WfPnRFAYDoB5tZ0bpyFAAL9CTC3+rPnzgggcGqBa5ZuObc6+6zXeVXNm2vepZduPPLCM7frHRc9lYCUDTSdAC9807lxFgII9CfA3OrPnjsjgMB0Asyt6dw4CwEE+hNgbvVnz50RQOAxgcVD33rS9ocfnHezeXfN20mh6Ear0+cG+pUfeDoBKRtoOgFe+KZz4ywEEOhPgLnVnz13RgCB6QSYW9O5cRYCCPQnwNzqz547I1C6wAdvvvucR3w4P6iq8JRo+Pj8y8aamP3DD56z49x/cuFTCEjHYnHAKQV44WNjIIBAagLMrdQ6Rr0IIMDcYg8ggEBqAsyt1DpGvQikLbAWih5/eF5m4SnReqGo9B2TPidpb+V+408+57z/+/vPOZ2ANO2t0F/1vPD1Z8+dEUBgOgHm1nRunIUAAv0JMLf6s+fOCCAwnQBzazo3zkIAgfoCi6t3nb19UM175fNmHj5C/yNjzzb7jtz3qqr2utkNG48nIB2rxwFbCfDCx/5AAIHUBJhbqXWMehFAgLnFHkAAgdQEmFupdYx6EUhDYC0UrR6e98FgXq55WY1QVLpP4UlR016v/HGhKAFpGn1Pokpe+JJoE0UigMAGAeYW2wEBBFITYG6l1jHqRQAB5hZ7AAEE2hL40PXHznp4m5/45XnzEIy+vMa173Npr7zaK9n1NY4XT5DWUeKYTQV44WNzIIBAagLMrdQ6Rr0IIMDcYg8ggEBqAsyt1DpGvQjEJbAWig6Oz/vA5s0tPClaKxS1tVBUeyt5rVB046oJSOPaA8lVwwtfci2jYASKF2BuFb8FAEAgOQHmVnIto2AEihdgbhW/BQBAYGKBxSNHztz+bQvfJTovefihpVfUuEj4+Px14UlRl325xvGbHkJA2kSPc8ULH5sAAQRSE2BupdYx6kUAAeYWewABBFITYG6l1jHqRaAfgcWlI2fOnTmcH3j4TtG1J0U7DUU3rpqAtJ89kM1deeHLppUsBIFiBJhbxbSahSKQjQBzK5tWshAEihFgbhXTahaKwMQCH73ttjMe+M5p82aad197UvRHa1zkPnd9XubhI/RfqnH8xIcQkE5MxgkbBXjhYz8ggEBqAsyt1DpGvQggwNxiDyCAQGoCzK3UOka9CMxW4KPX3XbGA+eGQHQwb1p7UrRWKGqmz8t9bzWjUHTjqglIZ7sHsr86L3zZt5gFIpCdAHMru5ayIASyF2BuZd9iFohAdgLMrexayoIQmFhg8fDh03d8d8d8ZRZ+eT58r+gra1wkfKfoF1T5Xjet1Di+tUMISFujLPNCvPCV2XdWjUDKAsytlLtH7QiUKcDcKrPvrBqBlAWYWyl3j9oRmF5g8bOHT587f8f8nPQ6l/147VDU9IXwpKh7t6HoxpUSkE7fd86U+JEmdgECCCQnwBv25FpGwQgUL8DcKn4LAIBAcgLMreRaRsEITC1w7aFDO+576Kx5N4WPz9cORV3+Ra+010zLU9+8xRMJSFvELPFSvPCV2HXWjEDaAsyttPtH9QiUKMDcKrHrrBmBtAWYW2n3j+oRGCfw7v/n0I5nXvyk11XVcF6y19d9UtSkL7rWnhSNIhTduE4C0nFd59+3FOCFjw2CAAKpCTC3UusY9SKAAHOLPYAAAqkJMLdS6xj1IjBeYHF1dftc9ZT5wSB8n2j9UFTyfdLgc+5VdKEoAen4vnNETQFe+GpCcRgCCEQjwNyKphUUggACNQWYWzWhOAwBBKIRYG5F0woKQaCRwO+5b/vmwbvmzYfzLntD3SdFJdvnqvbKtdSogA5P5gnSDrFzvBUvfDl2lTUhkLcAcyvv/rI6BHIUYG7l2FXWhEDeAsytvPvL6vIW+L2lpW3fPPOCeXcL3ylaOxR1+X5Jn0spFN3YSQLSvPf1zFfHC9/MibkBAgi0LMDcahmUyyGAwMwFmFszJ+YGCCDQsgBzq2VQLofAjAUW3U/bcfCu+UrDebm9se6Toibb7+HX50+Eo0n/EZAm3b7+i+eFr/8eUAECCEwmwNyazIujEUCgfwHmVv89oAIEEJhMgLk1mRdHI9CHwOJnP3va3NOfPz9wC98pWjsUlbQk0+e8Sj8U3ehOQNrHLszonrzwZdRMloJAIQLMrUIazTIRyEiAuZVRM1kKAoUIMLcKaTTLTE7gk+5zhw7cOe9WzZvbm+o+KSrZUnhS9MQPLuX5R0CaZ187WxUvfJ1RcyMEEGhJgLnVEiSXQQCBzgSYW51RcyMEEGhJgLnVEiSXQaAFgbd+0ude8kN3zLsP5s3qh6LuWtZAn1OVbyi6kZeAtIXNVvIleOErufusHYE0BZhbafaNqhEoWYC5VXL3WTsCaQowt9LsG1XnI7DoPthx4M75yqrwnaJvrvukqJmW3bXX3b+Yj0a9lRCQ1nPiqE0EeOFjayCAQGoCzK3UOka9CCDA3GIPIIBAagLMrdQ6Rr05CCwu+mDurXfMD3wwLyMUnbSnBKSTinH84wR44WNDIIBAagLMrdQ6Rr0IIMDcYg8ggEBqAsyt1DpGvakKuLvtWT124jtFNXjLJE+KVq7r5P6FVNfedt0EpG2LFnY9XvgKazjLRSADAeZWBk1kCQgUJsDcKqzhLBeBDASYWxk0kSXEK+BuV63eMe+yeTNC0bYaRUDalmSh1+GFr9DGs2wEEhZgbiXcPEpHoFAB5lahjWfZCCQswNxKuHmUHq3ABw4enR9U1bw02DnJk6Lu1efd7fPRLiySwghII2lEqmXwwpdq56gbgXIFmFvl9p6VI5CqAHMr1c5RNwLlCjC3yu09K29X4AM33hYC0fnBYNJQVJ93d0LRCdpBQDoBFoc+UYAXPnYFAgikJsDcSq1j1IsAAswt9gACCKQmwNxKrWPUG5PAnoNHXzc8Xv34pKFoVa19n+h1Ma0lpVoISFPqVoS18sIXYVMoCQEEthRgbrFBEEAgNQHmVmodo14EEGBusQcQmEzgmgNHfuyRob9+0lBUri9U7oSik3Gf8mgC0hYQS74EL3wld5+1I5CmAHMrzb5RNQIlCzC3Su4+a0cgTQHmVpp9o+puBa48cOTHfIpQ1Cv/okt7u602/7sRkObf45mukBe+mfJycQQQmIEAc2sGqFydTmeuAAAgAElEQVQSAQRmKsDcmikvF0cAgRkIMLdmgMolsxDYs3rktcPK3zDpk6Iu+6JXFaHoDHcBAekMcUu4NC98JXSZNSKQlwBzK69+shoEShBgbpXQZdaIQF4CzK28+slqmglMG4pWle+T9Llmd+fsugIEpHWlOO6UArzwsTEQQCA1AeZWah2jXgQQYG6xBxBAIDUB5lZqHaPetgWuXD3yGq/8jZM+KSrZPnm1t3J52zVxva0FCEjZIY0EeOFrxMfJCCDQgwBzqwd0bokAAo0EmFuN+DgZAQR6EGBu9YDOLXsXmDYUdff9Jn2OULTfFhKQ9uuf/N154Uu+hSwAgeIEmFvFtZwFI5C8AHMr+RayAASKE2BuFdfyYhe85+Y7Xj18RG+a9ElRd9vvqvbKVRWLF9nCCUgja0hq5fDCl1rHqBcBBJhb7AEEEEhNgLmVWseoFwEEmFvsgZwF9tx0x6uHPnkoWrkvrX2nKKFolNuDgDTKtqRTFC986fSKShFA4IQAc4udgAACqQkwt1LrGPUigABziz2Qm8CVB++81I8ff/OkT4oqhKJD21sNfJibSW7rISDNraMdr4cXvo7BuR0CCDQWYG41JuQCCCDQsQBzq2NwbocAAo0FmFuNCblABAJX3njHpS5NHIq6a9lMn6sqQtEI2li7BALS2lQceCoBXvjYFwggkJoAcyu1jlEvAggwt9gDCCCQmgBzK7WOUe+6wJ6Dd75qePz4WyZ9UjSEol5pr8yPo5mmAAFpmn2Lpmpe+KJpBYUggEBNAeZWTSgOQwCBaASYW9G0gkIQQKCmAHOrJhSHRSGw54bbXzU0mzgUrSqtaKDPqSIUjaKRDYsgIG0IWPrpvPCVvgNYPwLpCTC30usZFSNQugBzq/QdwPoRSE+AuZVez0qr+MoDxy7x4XDnpE+KhlB04MO9lQ0eKc0s9/USkObe4Rmvjxe+GQNzeQQQaF2AudU6KRdEAIEZCzC3ZgzM5RFAoHUB5lbrpFywBYErr7/9Eh/YdKHonPZWQycUbaEPsV6CgDTWziRSFy98iTSKMhFA4FEB5habAQEEUhNgbqXWMepFAAHmFnsgFoE9q8deOayGC9M8KSoNr5MGD8eyFuqYrQAB6Wx9s786L3zZt5gFIpCdAHMru5ayIASyF2BuZd9iFohAdgLMrexamtSC3r962yutGkwZiuo6yQlFk+p4O8USkLbjWOxVeOErtvUsHIFkBZhbybaOwhEoVoC5VWzrWTgCyQowt5JtXbKFNwlFB1Z9vnJ7KNnFU3grAgSkrTCWexFe+MrtPStHIFUB5laqnaNuBMoVYG6V23tWjkCqAsytVDuXVt3NQlH7fOUVoWhaLZ9ptQSkM+XN/+K88OXfY1aIQG4CzK3cOsp6EMhfgLmVf49ZIQK5CTC3cutoPOtpEorKqi/I7cF4VkMlMQkQkMbUjQRr4YUvwaZRMgKFCzC3Ct8ALB+BBAWYWwk2jZIRKFyAuVX4Bmh5+c1CUfuCvCIUbbknOV6OgDTHrna4Jl74OsTmVggg0IoAc6sVRi6CAAIdCjC3OsTmVggg0IoAc6sVxqIv0iQUNa++6GYPFA3I4icWICCdmIwTNgrwwsd+QACB1ASYW6l1jHoRQIC5xR5AAIHUBJhbqXUsjnobhaJmX3SvCEXjaGWSVRCQJtm2eIrmhS+eXlAJAgjUE2Bu1XPiKAQQiEeAuRVPL6gEAQTqCTC36jlxlNQkFJX7Ppm+iyMCbQgQkLahWPA1eOEruPksHYFEBZhbiTaOshEoWIC5VXDzWToCiQowtxJtXEdlNwpFB75PFaFoR60q6jYEpEW1u/3F8sLXvilXRACB2Qowt2bry9URQKB9AeZW+6ZcEQEEZivA3Jqtb4pXbxKKmny/S/+Y4rqpOR0BAtJ0ehVlpbzwRdkWikIAgS0EmFtsDwQQSE2AuZVax6gXAQSYW+yBINAoFB34fq8IRdlJ3QkQkHZnneWdeOHLsq0sCoGsBZhbWbeXxSGQpQBzK8u2sigEshZgbmXd3i0X1yQUlXxJ0v3l6rHyPgUISPvUz+DevPBl0ESWgEBhAsytwhrOchHIQIC5lUETWQIChQkwt8pqOKFoWf3OdbUEpLl2tqN18cLXETS3QQCB1gSYW61RciEEEOhIgLnVETS3QQCB1gSYW61RRnuhJqGo2XDZfXBftIujsCIFCEiLbHt7i+aFrz1LroQAAt0IMLe6ceYuCCDQngBzqz1LroQAAt0IMLe6ce76LoSiXYtzvy4FCEi71M7wXrzwZdhUloRA5gLMrcwbzPIQyFCAuZVhU1kSApkLMLfyaTChaD69ZCVbCxCQskMaCfDC14iPkxFAoAcB5lYP6NwSAQQaCTC3GvFxMgII9CDA3OoBvcVbEoq2iMmlkhEgIE2mVXEWygtfnH2hKgQQ2FyAucXuQACB1ASYW6l1jHoRQIC5ld4emD4UrVbMnO8UTa/lVHySAAEpW6KRAC98jfg4GQEEehBgbvWAzi0RQKCRAHOrER8nI4BADwLMrR7Qp7gloegUaJySrQABabat7WZhvPB148xdEECgPQHmVnuWXAkBBLoRYG5148xdEECgPQHmVnuWbV+JULRtUa6XiwABaS6d7GkdvPD1BM9tEUBgagHm1tR0nIgAAj0JMLd6gue2CCAwtQBza2q6mZxIKDoTVi6amQABaWYN7Xo5vPB1Lc79EECgqQBzq6kg5yOAQNcCzK2uxbkfAgg0FWBuNRVsfj6haHNDrlCWAAFpWf1ufbW88LVOygURQGDGAsytGQNzeQQQaF2AudU6KRdEAIEZCzC3Zgy8yeUJRftx5655CBCQ5tHH3lbBC19v9NwYAQSmFGBuTQnHaQgg0JsAc6s3em6MAAJTCjC3poSb4jRC0SnQOAWBUwgQkLItGgnwwteIj5MRQKAHAeZWD+jcEgEEGgkwtxrxcTICCPQgwNyaLTqh6Gx9uXqZAgSkZfa9tVXzwtcaJRdCAIGOBJhbHUFzGwQQaE2AudUaJRdCAIGOBJhb7UMTirZvyhUR2ChAQMp+aCTAC18jPk5GAIEeBJhbPaBzSwQQaCTA3GrEx8kIINCDAHOrHXRC0XYcuQoCdQQISOsoccymArzwsTkQQCA1AeZWah2jXgQQYG6xBxBAIDUB5tb0HSMUnd6OMxFoIkBA2kSPc8ULH5sAAQRSE2BupdYx6kUAAeYWewABBFITYG5N1jFC0cm8OBqBWQgQkM5CtaBr8sJXULNZKgKZCDC3Mmkky0CgIAHmVkHNZqkIZCLA3BrfSELR8UYcgUCXAgSkXWpneC9e+DJsKktCIHMB5lbmDWZ5CGQowNzKsKksCYHMBZhbp24woWjmG5/lJS1AQJp0+/ovnhe+/ntABQggMJkAc2syL45GAIH+BZhb/feAChBAYDIB5tZjXoSik+0djkagLwEC0r7kM7kvL3yZNJJlIFCQAHOroGazVAQyEWBuZdJIloFAQQKlzy1C0YI2O0vNRoCANJtW9rOQ0l/4+lHnrggg0ESAudVEj3MRQKAPAeZWH+rcEwEEmgiUOLcIRZvsGM5FoH8BAtL+e5B0BSW+8CXdMIpHAAExt9gECCCQmgBzK7WOUS8CCJQytwhF2esI5CNAQJpPL3tZSSkvfL3gclMEEJiJAHNrJqxcFAEEZijA3JohLpdGAIGZCOQ8twhFZ7JluCgCvQsQkPbegrQLyPmFL+3OUD0CCGwmwNxibyCAQGoCzK3UOka9CCCQ29wiFGVPI5C/AAFp/j2e6Qpze+GbKRYXRwCBKASYW1G0gSIQQGACAebWBFgcigACUQjkMLcIRaPYShSBQGcCBKSdUed5oxxe+PLsDKtCAIHNBJhb7A0EEEhNgLmVWseoFwEEUp1bhKLsXQTKFSAgLbf3raw81Re+VhbPRRBAIEkB5laSbaNoBIoWYG4V3X4Wj0CSAinNLULRJLcYRSPQugABaeukZV0wpRe+sjrDahFAYDMB5hZ7AwEEUhNgbqXWMepFAIHY5xahKHsUAQROFiAgZU80Eoj9ha/R4jgZAQSyFGBuZdlWFoVA1gLMrazby+IQyFIgxrlFKJrlVmNRCLQmQEDaGmWZF4rxha/MTrBqBBCoK8DcqivFcQggEIsAcyuWTlAHAgjUFYhlbhGK1u0YxyGAAAEpe6CRQCwvfI0WwckIIFCUAHOrqHazWASyEGBuZdFGFoFAUQJ9zi1C0aK2GotFoDUBAtLWKMu8UJ8vfGWKs2oEEGgqwNxqKsj5CCDQtQBzq2tx7ocAAk0Fup5bhKJNO8b5CCBAQMoeaCTQ9Qtfo2I5GQEEEJDE3GIbIIBAagLMrdQ6Rr0IINDF3CIUZZ8hgECbAgSkbWoWeK0uXvgKZGXJCCAwQwHm1gxxuTQCCMxEgLk1E1YuigACMxSY1dwiFJ1h07g0AoULEJAWvgGaLn9WL3xN6+J8BBBAYDMB5hZ7AwEEUhNgbqXWMepFAIE25xahKPsJAQS6ECAg7UI543u0+cKXMRNLQwCBiASYWxE1g1IQQKCWAHOrFhMHIYBARAJN5xahaETNpBQEChEgIC2k0bNaZtMXvlnVxXURQACBzQSYW+wNBBBITYC5lVrHqBcBBKaZW4Si7BsEEOhTgIC0T/0M7j3NC18Gy2YJCCCQsABzK+HmUToChQowtwptPMtGIGGBunOLUDThJlM6ApkJEJBm1tCul1P3ha/rurgfAgggsJkAc4u9gQACqQkwt1LrGPUigMBWc4tQlP2BAAIxChCQxtiVhGriDXtCzaJUBBBYE2BusREQQCA1AeZWah2jXgQQOHluEYqyJxBAIHYBAtLYOxR5fbxhj7xBlIcAAk8QYG6xKRBAIDUB5lZqHaNeBBAIc+vIA4/oj265+32DwWCn5K+soXKfmZarqlox82X3wX01zuEQBBBAoBUBAtJWGMu9CG/Yy+09K0cgVQHmVqqdo24EyhVgbpXbe1aOQGoCe1aPvdI1XHjmGdt/PQSkNf4IRWsgcQgCCMxegIB09sZZ34E37Fm3l8UhkKUAcyvLtrIoBLIWYG5l3V4Wh0DyAlceOHaJfLhgWntS9EdrLIhQtAYShyCAQLcCBKTdemd3N96wZ9dSFoRA9gLMrexbzAIRyE6AuZVdS1kQAskL7Dl456t8OFww006XXlFjQYSiNZA4BAEE+hMgIO3PPos784Y9izayCASKEmBuFdVuFotAFgLMrSzayCIQSF7gyoN3XKqhLdhAO+V6+bgFbR+YHnH/f/lO0XFS/DsCCMQgQEAaQxcSroE37Ak3j9IRKFSAuVVo41k2AgkLMLcSbh6lI5C4wJ6b7ni1m514UtT1IzWWs/ak6I+ed9b8M07fpv96+71X1DiHQxBAAIHeBQhIe29B2gXwhj3t/lE9AiUKMLdK7DprRiBtAeZW2v2jegRSE7hy9chrJK2FonK9rEb9T/j4fAgawnmfvPUeAtIagByCAAL9CxCQ9t+DpCvgDXvS7aN4BIoUYG4V2XYWjUDSAsytpNtH8QgkIbBn9chrPYSiWvtO0ZfWKHrL7xQlIK0hyCEIIBCVAAFpVO1IrxjesKfXMypGoHQB5lbpO4D1I5CeAHMrvZ5RMQIpCFx54MiPyU+EopJeUqPm2j+0REBaQ5NDEEAgKgEC0qjakV4xvGFPr2dUjEDpAsyt0ncA60cgPQHmVno9o2IEYhXYc/Do63xYLZhZeFL0f6hRZ+1QdOO1CEhryHIIAghEJUBAGlU70iuGN+zp9YyKEShdgLlV+g5g/QikJ8DcSq9nVIxATAJXHzw6Pwyh6GCwU+4vrlHbVKEoAWkNWQ5BAIFoBQhIo21NGoXxhj2NPlElAgg8JsDcYjcggEBqAsyt1DpGvQj0L3DVzUd/XGtPig52uvuLalTUOBQlIK2hzCEIIBCtAAFptK1JozDesKfRJ6pEAAECUvYAAgikK8D7rXR7R+UIdClw9eqx1w81XAtF5f7DNe7daihKQFpDnEMQQCBaAQLSaFuTRmG8YU+jT1SJAAIEpOwBBBBIV4D3W+n2jsoRmLXAVavH3iBVC6bwnaL+QzXuN7NQlIC0hj6HIIBAtAIEpNG2Jo3CeMOeRp+oEgEECEjZAwggkK4A77fS7R2VIzALgasP3PnGoQ/Xf33+hTXu0UkoSkBaoxMcggAC0QoQkEbbmjQK4w17Gn2iSgQQICBlDyCAQLoCvN9Kt3dUjkBbAlcduONNqmxBpp2SXlDjup2HogSkNbrCIQggEK0AAWm0rUmjMN6wp9EnqkQAAQJS9gACCKQrwPutdHtH5Qg0Ebj64JE3+1ALfiIU/cEa1+o1FCUgrdEhDkEAgWgFCEijbU0ahfGGPY0+USUCCBCQsgcQQCBdAd5vpds7KkdgUoGrDh55iyqdeFLU9QM1zo8mFCUgrdEtDkEAgWgFCEijbU0ahfGGPY0+USUCCBCQsgcQQCBdAd5vpds7KkegjsDVq0d2ukZPirqeX+OcKENRAtIaneMQBBCIVoCANNrWpFEYb9jT6BNVIoAAASl7AAEE0hXg/Va6vaNyBE4p4G5XHTgWPja/IHn4n99fQyr6UJSAtEYXOQQBBKIVICCNtjVpFMYb9jT6RJUIIEBAyh5AAIF0BXi/lW7vqByBdYHFRR9s/8ljO+XVgmuwU/Ln1dBJKhQlIK3RUQ5BAIFoBQhIo21NGoXxhj2NPlElAggQkLIHEEAgXQHeb6XbOyovW+Ctn/zk3Et++LU7pWpBvhaKfl8NkWRDUQLSGt3lEAQQiFaAgDTa1qRRGG/Y0+gTVSKAAAEpewABBNIV4P1Wur2j8vIEFj/72dO2P+MFO304XDAb7HT599ZQyCIUJSCt0WkOQQCBaAUISKNtTRqF8YY9jT5RJQIIEJCyBxBAIF0B3m+l2zsqL0Pg55eWtj3nrAt3WlUtyGyn3C+usfLsQlEC0hpd5xAEEIhWgIA02takURhv2NPoE1UigAABKXsAAQTSFeD9Vrq9o/J8BRZXV7dv11N3uqoFM9vp7hfVWG3WoSgBaY0dwCEIIBCtAAFptK1JozDesKfRJ6pEAAECUvYAAgikK8D7rXR7R+V5CVx76NCO7zx8zk4L3ykqX5DsOTVWOApFtWI2XHYf3FfjnOQPCUFDWMQnb73niuQXwwIQQKAIAQLSIto8u0Xyhn12tlwZAQRmI8Dcmo0rV0UAgdkJMLdmZ8uVERgnsHj48OnbH9ix010Lcg8foX/2uHMkFRmKbnQhIK2xSzgEAQSiEiAgjaod6RXDG/b0ekbFCJQuwNwqfQewfgTSE2BupdczKk5b4KPX3XbGd588t1PSglVroeiFNVZUfChKQFpjl3AIAghEK0BAGm1r0iiMN+xp9IkqEUDgMQHmFrsBAQRSE2BupdYx6k1RYHHpyJnbz9JOH+rEx+fNnlVjHYSimyDxBGmN3cMhCCAQlQABaVTtSK8Y3rCn1zMqRqB0AeZW6TuA9SOQngBzK72eUXEaAh+6/thZD22vdqrSgp34TtFn1qicULQGEgFpDSQOQQCBqAQISKNqR3rF8IY9vZ5RMQKlCzC3St8BrB+B9ASYW+n1jIrjFVhcvevs7XPDx54UlS6oUS2haA2kjYcQkE4IxuEIINC7AAFp7y1IuwDesKfdP6pHoEQB5laJXWfNCKQtwNxKu39U37/AB2+++5xqeHzncO3X523BpGfUqIpQtAbSZocQkDbA41QEEOhFgIC0F/Z8bsob9nx6yUoQKEWAuVVKp1knAvkIMLfy6SUr6U5g8dChJ217+OydCqGo24JMT69xd0LRGkh1DiEgraPEMQggEJMAAWlM3UiwFt6wJ9g0SkagcAHmVuEbgOUjkKAAcyvBplFyLwLXLN1yrp951oknRcP3iprOr1EIoWgNpEkPISCdVIzjEUCgbwEC0r47kPj9ecOeeAMpH4ECBZhbBTadJSOQuABzK/EGUv5MBRa/dPjJ23acsVNVFZ4SXZD0PTVuSChaA6nJIQSkTfQ4FwEE+hAgIO1DPaN78oY9o2ayFAQKEWBuFdJololARgLMrYyayVJaEbj6hm88Rdt27PSqWqgUfoFeT6txYULRGkhtHUJA2pYk10EAga4ECEi7ks70Prxhz7SxLAuBjAWYWxk3l6UhkKkAcyvTxrKsiQQWV287b9tg24knReXhx5aeWuMChKI1kGZxCAHpLFS5JgIIzFKAgHSWugVcmzfsBTSZJSKQmQBzK7OGshwEChBgbhXQZJZ4SoE9B29/qlWDnS4tVPIFk51Xg4pQtAbSrA8hIJ21MNdHAIG2BQhI2xYt7Hq8YS+s4SwXgQwEmFsZNJElIFCYAHOrsIYXvtzFrxx52rbj2ilpQe4LMntKDRJC0RpIXR5CQNqlNvdCAIE2BAhI21As+Bq8YS+4+SwdgUQFmFuJNo6yEShYgLlVcPMLWfqelaPfo9N9LRStKl8wsyfXWDqhaA2kvg4hIO1LnvsigMC0AgSk08ptcp67nyPpLyS9QdIjkj5oZv92q9uMzvllST8t6SJJOyS5pPsk7ZP0YTP71LhS3f1CSb8q6QpJz5J02ug690r6tKSPmtkXxl1nkn/nDfskWhyLAAIxCDC3YugCNSCAwCQCzK1JtDg2FYHF64+dv23biVB07UlR6dwatROK1kCK4RAC0hi6QA0IIDCJAAHpJFo1jnX3qyT9iqTTJT08LiB19xdK+h1JPybJNrnFA5KuNbP3blaCu89L+i1J4XqbXeceSe8zs2trLKXWIbxhr8XEQQggEJEAcyuiZlAKAgjUEmBu1WLioAQErrrxzqfbadVOVVrwtR9a0pNqlE0oWgMptkMISGPrCPUggMA4AQLScUIT/Luf+L98/qGkZ45O2zIgPelp0xBqHpd0QNJNksJ37Vy64f+SGkLS95vZNSeXNApZPyHpxaN/e1DSlyUdkvQcSa+QdObo30JI+ktm9mcTLG3TQ3nD3oYi10AAgS4FmFtdanMvBBBoQ4C51YYi1+hLYHH1rmfM6ZGFgcL3ilr4/y+FT9yN+yMUHScU+b8TkEbeIMpDAIEnCBCQtrQpRmHnX0t69YZLjgtIFyW9Z/S0afg4/UfM7H3r54+Cz49Jes3oqdAQeP6EmYUQ9dE/d/+4pJ+VNCfpLkn/xsz+aMN1wtOl4SnVF4z+u73hoyxmFu7Z6I837I34OBkBBHoQYG71gM4tEUCgkQBzqxEfJ/cgcNWBv79Aw20LNrC1X6CXdHaNMghFayClcggBaSqdok4EEFgXICBtaS+4e/h4+y+Ogsxq9P2fmwako0D1byW9dPQ9of/ZzN52cjnufomkP5V08eg7TcP3iD76UfvRv4enQZ87+vd/b2b/6hTXebuk35Z0nqT7QzBrZiE0bfTHG/ZGfJyMAAI9CDC3ekDnlggg0EiAudWIj5M7Evjgzbc+8+FH5hYGAzvxvaLSWTVuTShaAynFQwhIU+waNSNQtgABaQv9d/cQjF4tKfza4uooHP2Brb6D1N3fKik8HRoCy/AjSu8ysxCEPuHP3X9X0s9LGki6zswefUrV3cOPMoUnUc+Q9A1Jb9/sh5jc/S8l7R7d4M/NLISmjf54w96Ij5MRQKAHAeZWD+jcEgEEGgkwtxrxcfIMBa78ym3PskcGCzLbKdeC7NGv9drqroSiM+xJLJcmII2lE9SBAAJ1BQhI60ptctxJ3//57fDxdknvHv1Y0lZPkH5YUvjl+vBL8yFUfdVmH3l393dJCt89Gv6vsLdL+ikz+7tQkruHp0fXnzz9tJm9cbMlufvGe95oZuvfWTq1Am/Yp6bjRAQQ6EmAudUTPLdFAIGpBZhbU9Nx4gwEPnj97Rc+PDdYGAy09mNLsrUHNcb9EYqOE8rs3wlIM2soy0GgAAEC0oZNdvf/XdI/HX1M/v8ws5919xB4hl+T3yognSTYfJOkP5F0gaTwvaHhR5b+0yggDd8nGn7MKfx93MzeuUVA+nOSfnP0HUB3SHqHmX2mCQFv2JvocS4CCPQhwNzqQ517IoBAEwHmVhM9zm1D4Mob73i2mYUwdKfWfn3eTq9xXULRGki5HkJAmmtnWRcC+QoQkDborbv/S0l7Rk92Xi/pJ83sqzUD0v8u6Q01g83nS/orSc87OXStc6/1Jbr75ZL+UNL5Jwet0zLwhn1aOc5DAIG+BJhbfclzXwQQmFaAuTWtHOc1Ebhm9chzHlG1MNBgPRTdUeN6hKI1kEo4hIC0hC6zRgTyEiAgnbKfJ/14UvgO0X+9/svxdULLDceECrZ88jMccKpruvvrJf1HSc/a6mnVDQHpxuMf9yTqlAyhLg/nmplNew3OQwABBLoUYG51qc29EECgDQHmVhuKXKOOwJUHjjxXXi3YY6Ho9hrnEYrWQCrtEALS0jrOehFIX4CAdMoeuvunJIWPvodfrP+YmYXvCV37mzAg3fRj+BtL23DNcL/fDfc7KSAdG3iedPwD4cedzOw3piRYXysBaRNAzkUAgc4FCBo6J+eGCCDQUIC51RCQ07cUuPrg0Yv8+HDBB3OjJ0W1rQYZoWgNpJIPISAtufusHYE0BQhIp+ibu18l6Vckhe/eCd8BurDxB5ZmHJCGiteeOG0YkNYKZsfx8IZ9nBD/jgACsQkwt2LrCPUggMA4AebWOCH+fVKBD9x87GI7PlwwG+yUe/hu0fDDseP+CEXHCfHvjwoQkLIZEEAgNQEC0gk75uENhPT7ki6UdJekXzSz/7LxMjMOSHmCdMKecTgCCCBw0ozmyXe2BAIIJCVAQJpUu6It9uob7vzeanB8wQeDnXbi/08zV6NYQtEaSBzyRAECUnYFAgikJkBAOkHH3P0cSf9VUvguz/AE5kfM7NdOvsSEAWk4PfnvIJ2AkUMRQAABBBBAAAEEEECgA4F7Hx7q6/c/qFvuf2jtP2v/F8Ixf9sHpmecvk0XnLFt7X+G/ywoPicAACAASURBVJ0/BBBAAAEEShD4/nNOj+43dqJ8FXb3j0h6t7T2EZRPS/onGz9av75Zagak0/6K/UOS9pjZ+8P96txrQ10bf8X+HyT9CzP70yabfP2JhibX4FwEEEAAAQQQQAABBBBoR+Deh48/Goh+nVC0HVSuggACCCBQhAABac02n/TL8zXPetxhjz4p6u5/Julto3/9GzN7y2YXdPfwY1B/IukCSY/7MSZ3D9+BemnISiX9gZn9whbX+TlJvynpbEl3SHqHmX1mmoVsCF35qGoTQM5FAIHOBfioaufk3BABBBoKMLcaAhZw+tWrdz2vUrWgtf8o/KfOHx+fr6PEMVMJ8BH7qdg4CQEEehTgI/YT4LcckH5Y0i+Pnka90cxevEWw+S5J10g6S9Ltkn7KzP4uHD9h0Fr7nnVZeMNeV4rjEEAgFgHmViydoA4EEKgrwNyqK1XWcYSiZfU7tdUSkKbWMepFAAEC0gn2gLvvGf0407iz3iDpmZKOS/pbSUdGJ3zGzP54FGy+VdLHJJ03+rGnd5rZfzvVhd3945L+maTw1QPXmdmr149z91+VtCjpDElfk7TbzL66yXU2fqz/z83s7eMWMu7fecM+Toh/RwCB2ASYW7F1hHoQQGCcAHNrnFA5/04oWk6vU18pAWnqHaR+BMoTICCdQc/rfC/o6AefQnj6Uknhl+k/YWY/fXI57n6JpPA9oRdLekTSR83svRsC0vDv4eP6zx3zw1EhDP3tUSB7v6T3mNnvNF0+b9ibCnI+Agh0LcDc6lqc+yGAQFMB5lZTwbTPJxRNu3+lVk9AWmrnWTcC6QoQkM6gd3UC0nBbdw8/tPQeSdslPSjpWjML//van7u/cPSU6WtGT48ekvQTZnZgY9nuHp5K/RlJA0nflvTrZnbthuvMSwph6AtG/1343tKFU/3A1KQcvGGfVIzjEUCgbwHmVt8d4P4IIDCpAHNrUrH0j28SirprWRquuA/Cbxfwh0AvAgSkvbBzUwQQaCBAQNoAb7NTJwhIz5H0F5LCR/LDx+fDDx6Fj8mvjL5vNPz4UvgIfvh7QNL7zSx8F+nj/kZB6ickrX+PafhofwhRbxr9sNPLJYV7hb97JP2SmYWnThv/8Ya9MSEXQACBjgWYWx2DczsEEGgswNxqTJjEBaYMRb8jaVmVVtx8WVL4pBh/CPQuQEDaewsoAAEEJhQgIJ0QrM7hdQPScK1RuBm+Y/SVo5D0VLcI4Wh4uvTRj9affJC7h1+r/HeSnr/FdUI4+r6NT5fWWc9Wx/CGvakg5yOAQNcCzK2uxbkfAgg0FWBuNRWM9/ypQlGzfzDXcqVqJfxPl/4x3hVSWakCBKSldp51I5CuAAHpDHo3SUA6CknD053hF+3Dd5BeJGnH6GnS8LGYfZI+bGafGlequ18oKfxo0xWSniXptNF17pX06dH3l35h3HUm+XfesE+ixbEIIBCDAHMrhi5QAwIITCLA3JpEK/5jpwpFpW+7+4qZlt3Wnhj9bvwrpcKSBQhIS+4+a0cgTQEC0jT7Fk3VvGGPphUUggACNQWYWzWhOAwBBKIRYG5F04qpC5kyFL1X8pW17xR1rcgIRaduACd2LkBA2jk5N0QAgYYCBKQNAUs/nTfspe8A1o9AegLMrfR6RsUIlC7A3EpzB0wVirrfG54QNRssazhccbPwVVv8IZCcAAFpci2jYASKFyAgLX4LNAPgDXszP85GAIHuBZhb3ZtzRwQQaCbA3Grm1+XZ04SiLt1j4YeW3E/80JLbg13WzL0QmIUAAeksVLkmAgjMUoCAdJa6BVybN+wFNJklIpCZAHMrs4ayHAQKEGBuxd3kaUJRSd8K3ydaVb4yMF+u3B6Ke5VUh8BkAgSkk3lxNAII9C9AQNp/D5KugDfsSbeP4hEoUoC5VWTbWTQCSQswt+Jr35Sh6DdP/NCSL7sPliV/OL6VUREC7QgQkLbjyFUQQKA7AQLS7qyzvBNv2LNsK4tCIGsB5lbW7WVxCGQpwNyKo61ThaKmu1VpJXyv6GCg5Wroj8SxGqpAYLYCBKSz9eXqCCDQvgABafumRV2RN+xFtZvFIpCFAHMrizayCASKEmBu9dfuqUJR6W6XlsP3ilbVcMVsQCjaXwu5c08CBKQ9wXNbBBCYWoCAdGo6TgwCvGFnHyCAQGoCzK3UOka9CCDA3Op2D0wTirrrrvCdouFJ0fDr87LB8W6r5m4IxCVAQBpXP6gGAQTGCxCQjjfiiC0EeMPO9kAAgdQEmFupdYx6EUCAuTX7PTBNKCrpzvCkqFwrax+fr3w4+0q5AwJpCBCQptEnqkQAgccECEjZDY0EeMPeiI+TEUCgBwHmVg/o3BIBBBoJMLca8W168jShqEvHzGxZla+4eQhHq9lUx1URSFuAgDTt/lE9AiUKEJCW2PUW18wb9hYxuRQCCHQiwNzqhJmbIIBAiwLMrfYwpwlFJTsq+YrLlwfhe0Vd3l5FXAmBPAUISPPsK6tCIGcBAtKcu9vB2njD3gEyt0AAgVYFmFutcnIxBBDoQIC51Qx5mlDUzI5UVbUSvle0Oj5csbk5QtFmbeDswgQISAtrOMtFIAMBAtIMmtjnEnjD3qc+90YAgWkEmFvTqHEOAgj0KcDcmlx/mlBU8iMK3ymqwbJ7tTL5XTkDAQTWBQhI2QsIIJCaAAFpah2LrF7esEfWEMpBAIGxAsytsUQcgAACkQkwt+o1ZKpQ1P0O2WBZVbXiJkLRetQchcBYAQLSsUQcgAACkQkQkEbWkNTK4Q17ah2jXgQQYG6xBxBAIDUB5tbmHZsqFJVuD0+KunxFri+lth+oF4EUBAhIU+gSNSKAwEYBAlL2QyMB3rA34uNkBBDoQYC51QM6t0QAgUYCzK3H800Zit7m7ismX3bZlxs1hJMRQGCsAAHpWCIOQACByAQISCNrSGrl8IY9tY5RLwIIMLfYAwggkJoAc0uaMhS9Nfz6vLktV/LrU+s79SKQsgABacrdo3YEyhQgIC2z762tmjfsrVFyIQQQ6EiAudURNLdBAIHWBEqdW1OGot+QtCLTsld+Q2tN4EIIIDCRAAHpRFwcjAACEQgQkEbQhJRLKPUNe8o9o3YEShdgbpW+A1g/AukJlDS3pg5FXctmWq7cb0yvw1SMQH4CBKT59ZQVIZC7AAFp7h2e8fpKesM+Y0oujwACHQkwtzqC5jYIINCaQO5za8pQ9O/XfmipqlZkRija2m7jQgi0I0BA2o4jV0EAge4ECEi7s87yTrm/Yc+yaSwKgcIFmFuFbwCWj0CCAjnOrSlD0cMhFA0foXf3mxJsJSUjUIwAAWkxrWahCGQjQECaTSv7WUiOb9j7keSuCCDQlQBzqytp7oMAAm0J5DK3pgxFvy7XipuW5b7alinXQQCB2QoQkM7Wl6sjgED7AgSk7ZsWdcVc3rAX1TQWi0DhAsytwjcAy0cgQYGU59Z0oajd4mu/Pu/LLh1IsGWUjEDxAgSkxW8BABBIToCANLmWxVVwym/Y45KkGgQQ6EqAudWVNPdBAIG2BFKbW9OEou66xcxP/NBSpYNt2XEdBBDoR4CAtB937ooAAtMLEJBOb8eZklJ7w07TEEAAAeYWewABBFITSGFuTROKSv41Cz+0ZIPwY0s3p9YX6kUAgc0FCEjZHQggkJoAAWlqHYus3hTesEdGRjkIINCzAHOr5wZwewQQmFgg1rk1ZSh6SDZY1rAK3ytKKDrxbuAEBNIQICBNo09UiQACjwkQkLIbGgnE+oa90aI4GQEEshZgbmXdXhaHQJYCMc2t6UJRfXXto/PuK3J9JcsmsSgEEHicAAEpGwIBBFITICBNrWOR1RvTG/bIaCgHAQQiFWBuRdoYykIAgU0F+p5bU4Wipq945Svhe0Xd7au0FwEEyhIgIC2r36wWgRwECEhz6GKPa+j7DXuPS+fWCCCQqABzK9HGUTYCBQv0MbemCkUVPjLvK+62LPmhglvG0hEoXoCAtPgtAAACyQkQkCbXsrgK7uMNe1wCVIMAAqkJMLdS6xj1IoBAV3NrqlDU/WY3WzbXssu/RrcQQACBIEBAyj5AAIHUBAhIU+tYZPV29YY9smVTDgIIJCzA3Eq4eZSOQKECs5xb04SiLh0Mvz4vr1ZcRiha6L5k2QhsJUBAyv5AAIHUBAhIU+tYZPXO8g17ZEulHAQQyESAuZVJI1kGAgUJtD23pglFJR0IoWjl1YpktxTEz1IRQGAKAQLSKdA4BQEEehUgIO2VP/2bt/2GPX0RVoAAArELMLdi7xD1IYDAyQJtzK1pQlGTVitVK1YNlt3863QGAQQQqCtAQFpXiuMQQCAWAQLSWDqRaB1tvGFPdOmUjQACiQowtxJtHGUjULDAtHNrmlBUspvkvuIWPkLvhwtmZ+kIINBAgIC0AR6nIoBALwIEpL2w53PTad+w5yPAShBAIDUB5lZqHaNeBBCYZG5NF4rqJnctm/myu/4ecQQQQKCpAAFpU0HORwCBrgUISLsWz+x+k7xhz2zpLAcBBBIVYG4l2jjKRqBggXFza5pQ1OU3hu8U9bUfW9I3CuZl6QggMAMBAtIZoHJJBBCYqQAB6Ux587/4uDfs+QuwQgQQSE2AuZVax6gXAQRONbemCUXlfoPbYFmqVghF2VcIIDBLAQLSWepybQQQmIUAAeksVAu6JkFDQc1mqQhkIsDcyqSRLAOBggTW59Y1B+7+/krVgtb+o/CfsX8uXW+yZXm14tKtY0/gAAQQQKAFAQLSFhC5BAIIdCpAQNopd343I2jIr6esCIHcBZhbuXeY9SGQl0B4UvSNzzjz0C33P6Twn5p/X5Z8JXyvqKTbap7DYQgggEBrAgSkrVFyIQQQ6EiAgLQj6FxvQ9CQa2dZFwL5CjC38u0tK0MgF4FpPj5v0pcq+crAfLmq7PZcLFgHAgikKUBAmmbfqBqBkgUISEvufgtrJ2hoAZFLIIBApwLMrU65uRkCCNQUmCYUdfmXzG3ZLfzQkt9R81YchgACCMxcgIB05sTcAAEEWhYgIG0ZtLTLETSU1nHWi0D6Asyt9HvIChDIRWCaUFTSylogOqxWZEYomstmYB0IZCZAQJpZQ1kOAgUIEJAW0ORZLpGgYZa6XBsBBGYhwNyahSrXRACBugJXr972vErbJvqhpaefvk3PPGOblu+9/xfN7Ujde3EcAggg0JcAAWlf8twXAQSmFSAgnVaO89YECBrYCAggkJoAcyu1jlEvAukLXH3w6EVD1y5z3yUp/MfGrcrlX5Fsn1fD/W977tOuDcd/8tZ7rhh3Hv+OAAIIxCBAQBpDF6gBAQQmESAgnUSLY58gQNDApkAAgdQEmFupdYx6EUhT4IOHbr/w+EODXbIQiNouybfVWMmt7tX+EIxKOrh+PEFDDTkOQQCBqASYW1G1g2IQQKCGAAFpDSQO2VyAoIHdgQACqQkwt1LrGPUikI7Ab6ze9YxHVO1S+E8IRl1njKve5d8MgaiFp0W9WjnV8QQN4xT5dwQQiE2AuRVbR6gHAQTGCRCQjhPi37cUIGhggyCAQGoCzK3UOka9CMQt8OGvHHnaQ0PbZdIu9/C0qJ9To+L7Jdv/2NOi/vBW5xA01BDlEAQQiEqAuRVVOygGAQRqCBCQ1kDikM0FCBrYHQggkJoAcyu1jlEvAvEJXHPLPecOH3xw91ooeuI7RZ9So8rvSlqWacmPD5c1GHynxjlrhxA01JXiOAQQiEWAuRVLJ6gDAQTqChCQ1pXiuFMKEDSwMRBAIDUB5lZqHaNeBOIQWDzsp5/24NHdqmy35CEcPb9GZQ+5+1ooOjBbqir/do1znnAIQcM0apyDAAJ9CjC3+tTn3gggMI0AAek0apzzqABBA5sBAQRSE2BupdYx6kWgP4HFRR9sf9udu7yqdksK/3l2jWqOS7Ykr5ZlvuRu36pxzpaHEDQ0FeR8BBDoWoC51bU490MAgaYCBKRNBQs/n6Ch8A3A8hFIUIC5lWDTKBmBjgU+cOORNw/mwo8srT0t+rwat3dJS+E/VeXLZrqrxjm1DyFoqE3FgQggEIkAcyuSRlAGAgjUFiAgrU3FgacSIGhgXyCAQGoCzK3UOka9CHQjsOfg0deFJ0VNg10u/6Fad/W17xRdNtdSJT9W65wpDiJomAKNUxBAoFcB5lav/NwcAQSmECAgnQKNUx4TIGhgNyCAQGoCzK3UOka9CMxO4MoDxy5R+Pi8KXyn6Etr3WkUisq17PKjtc5peBBBQ0NATkcAgc4FmFudk3NDBBBoKEBA2hCw9NMJGkrfAawfgfQEmFvp9YyKEWhTYM/q0RdW8ivMdLlcl9a6dg+h6Ma6CBpqdYmDEEAgIgHmVkTNoBQEEKglQEBai4mDNhMgaGBvIIBAagLMrdQ6Rr0INBe48iu3PUvH5y436QpJC7Wu2HMoSkBaq0schAACkQoQkEbaGMpCAIFNBQhI2RyNBAgaGvFxMgII9CDA3OoBnVsi0IPA4urq2af5ky8fDOxyd7tc8rPHlhFRKEpAOrZbHIAAAhELEJBG3BxKQwCBUwoQkLIxGgkQNDTi42QEEOhBgLnVAzq3RKBDgatWjy5IfoVcl8v0rLG3jjQUJSAd2zkOQACBiAUISCNuDqUhgAABKXugfQGChvZNuSICCMxWgLk1W1+ujkAfAlfeeMel4UlRyS6v8wv0Jq26fL+79ku6rY+aJ7knQcMkWhyLAAIxCDC3YugCNSCAwCQCPEE6iRbHPkGAoIFNgQACqQkwt1LrGPUicGqBiX9syfV1N98vt32SH0rJlaAhpW5RKwIIBAHmFvsAAQRSEyAgTa1jkdVL0BBZQygHAQTGCjC3xhJxAALRCnzg5mMX23C422S76vzYkpkdcff9qqr9bnZDtAsbUxhBQ6qdo24EyhVgbpXbe1aOQKoCBKSpdi6SugkaImkEZSCAQG0B5lZtKg5EIAqBxetvv3Db3GCXTCEU3S3ptDGF3bsWig5s38B9f+XyKBbSoAiChgZ4nIoAAr0IMLd6YeemCCDQQICAtAEep0oEDewCBBBITYC5lVrHqLdEgQ9df+z8h7f7LlUeAtEQjJ65lYOZHhh9n+h+r3y/TN/NyY2gIadushYEyhBgbpXRZ1aJQE4CBKQ5dbOHtRA09IDOLRFAoJEAc6sRHycjMDOBq2/4xlOGc9t22YlANASj5469WfiRpYHt82q4X7J7xh6f6AEEDYk2jrIRKFiAuVVw81k6AokKEJAm2rhYyiZoiKUT1IEAAnUFmFt1pTgOgdkLfOj6Y2cdP813Dc13rwWjru8Zf1f/slxLZr5UuR0Zf3z6RxA0pN9DVoBAaQLMrdI6znoRSF+AgDT9Hva6AoKGXvm5OQIITCHA3JoCjVMQaFFgcXV1+3Z7SnhKdJd7+Ai9PbPG5W+S+5KkJZdurXF8VocQNGTVThaDQBECzK0i2swiEchKgIA0q3Z2vxiChu7NuSMCCDQTYG418+NsBKYV2HPg6C6vqt0aWHhS9KKx13G/WeZLqnzJbfD1scdnfABBQ8bNZWkIZCrA3Mq0sSwLgYwFCEgzbm4XSyNo6EKZeyCAQJsCzK02NbkWAlsLfGD19tfPaW63yy+T9PwaXofMtOTDatnNvlrj+CIOIWgoos0sEoGsBJhbWbWTxSBQhAABaRFtnt0iCRpmZ8uVEUBgNgLMrdm4clUE1gWuvP72S7RtsNtcIRR9yVgZ02FzLYWnRatKB8ceX+ABBA0FNp0lI5C4AHMr8QZSPgIFChCQFtj0NpdM0NCmJtdCAIEuBJhbXShzj9IErjl47EXDqrpMIRQ1XVpj/beF7xM1aalyv7HG8UUfQtBQdPtZPAJJCjC3kmwbRSNQtAABadHtb754gobmhlwBAQS6FWBudevN3fIV+MChO79v8MjwMnddZtIbx63UpWMm338iFNWXxh3Pvz8mQNDAbkAAgdQEmFupdYx6EUCAgJQ90EiAoKERHycjgEAPAsytHtC5ZTYCVx24+wKrHrnMzS8zG+x297kxi/u2pP2uar9k++SqssHocCEEDR1icysEEGhFgLnVCiMXQQCBDgUISDvEzvFWBA05dpU1IZC3AHMr7/6yuvYFrrnlnnOPP/jgZeZ+mWywW/JztrqLSQ+5tF9+IhR16R/br6qsKxI0lNVvVotADgLMrRy6yBoQKEuAgLSsfre+WoKG1km5IAIIzFiAuTVjYC6fhcDvLfm2u3ccvcwG4dfnbbekp49dmGtZpn1V+Bi965tjj+eA2gIEDbWpOBABBCIRYG5F0gjKQACB2gIEpLWpOPBUAgQN7AsEEEhNgLmVWseot0uBqw8eeXNV2WUyDz+4dHGNex+QfJ+79ksKP7zE3wwECBpmgMolEUBgpgLMrZnycnEEEJiBAAHpDFBLuiRBQ0ndZq0I5CHA3Mqjj6yiPYE9B+98lVfDy83sMnd/UY0rH7a1j84P97vbV2sczyENBQgaGgJyOgIIdC7A3OqcnBsigEBDAQLShoCln07QUPoOYP0IpCfA3EqvZ1TcvsD7b7jtRXNzc5fJ/XKZvWrcHU78Ar3tcx+G7xW9ftzx/Hu7AgQN7XpyNQQQmL0Ac2v2xtwBAQTaFSAgbdezuKsRNBTXchaMQPICzK3kW8gCphS4+uDRiyRdNhz65WZ6c43L8Av0NZC6OISgoQtl7oEAAm0KMLfa1ORaCCDQhQABaRfKGd+DoCHj5rI0BDIVYG5l2liWdUqBPQdvf6pXulwaXCb55ZJtH0P1oKT9Ju139/38An0cG4ugIY4+UAUCCNQXYG7Vt+JIBBCIQ4CANI4+JFsFQUOyraNwBIoVYG4V2/piFr646ttP86Nr3yl6IhTVU7davEnu0n6Z7dfx4ZIP7FvFYCWyUIKGRBpFmQgg8KgAc4vNgAACqQkQkKbWscjqJWiIrCGUgwACYwWYW2OJOCBRgfAL9Cc+Ph+CUYWP02/5Z9L1btpfHa+WbGBHxh3Pv/cnQNDQnz13RgCB6QSYW9O5cRYCCPQnQEDan30WdyZoyKKNLAKBogSYW0W1O/vFTvEL9DdbCEWHwyXZ4HD2QJkskKAhk0ayDAQKEmBuFdRslopAJgIEpJk0sq9lEDT0Jc99EUBgWgHm1rRynBeLwFUH7niZqsFumXZJfsnYuswOe+VLFr5T1HTz2OM5IDoBgoboWkJBCCAwRoC5xRZBAIHUBAhIU+tYZPUSNETWEMpBAIGxAsytsUQcEKHA+2+47UVzp522S+67Jb12XIlmdsSrasnl+yW7ftzx/HvcAgQNcfeH6hBA4IkCzC12BQIIpCZAQJpaxyKrl6AhsoZQDgIIjBVgbo0l4oBIBD5w8x0/YMdtt5mFJ0XfMLYs07dU+ZLL9rv5fnP52HM4IAkBgoYk2kSRCCCwQYC5xXZAAIHUBAhIU+tYZPUSNETWEMpBAIGxAsytsUQc0KPA1Td843uHc9tDILrbpJ01SrnfXUtmvn/taVG3B2ucwyGJCRA0JNYwykUAATG32AQIIJCaAAFpah2LrF6ChsgaQjkIIDBWgLk1logDOhb44KHbLxw+PNjtWntSNHyEfm5MCSEEXQrBqExLcv9OxyVzu44FCBo6Bud2CCDQWIC51ZiQCyCAQMcCBKQdg+d2O4KG3DrKehDIX4C5lX+PU1jhVTfe+XQbVLs8fKfoQLvkOmPLul3HZX4iFJUvSXZPCuukxnYECBraceQqCCDQnQBzqztr7oQAAu0IEJC241jsVQgaim09C0cgWQHmVrKtS77wxdXbztumuV1m2lW5wkfonzR2Ua4lNy2t/Qq96a6xx3NAlgIEDVm2lUUhkLUAcyvr9rI4BLIUICDNsq3dLYqgoTtr7oQAAu0IMLfaceQq9QSuWbrl3OGZZy2YV7tc2iXpqePONOlLlWnJKoVfoT867nj+PX8Bgob8e8wKEchNgLmVW0dZDwL5CxCQ5t/jma6QoGGmvFwcAQRmIMDcmgEql3ycwOLq6tmn6bwFU/gIvYUnRs8fR2RmN1br3ylaVbeNO55/L0uAoKGsfrNaBHIQYG7l0EXWgEBZAgSkZfW79dUSNLROygURQGDGAsytGQMXevnFw3769geP7qoq7bITT4peUIPioCt8p+jaDy0drnE8hxQqQNBQaONZNgIJCzC3Em4epSNQqAABaaGNb2vZBA1tSXIdBBDoSoC51ZV0/vf5vSXfdvcZR3ZZ+PV5910yu7DGqm9x932ShR9bOlTjeA5BQAQNbAIEEEhNgLmVWseoFwEECEjZA40ECBoa8XEyAgj0IMDc6gE9o1suug+233znLq+q8JRo+M9zxy3PpWMm36fK97nZDeOO598ROFmAoIE9gQACqQkwt1LrGPUigAABKXugkQBBQyM+TkYAgR4EmFs9oGdwy6tWj574TlENFiT/vhpLuk+jULTyap8N5oY1zuEQBE4pQNDAxkAAgdQEmFupdYx6EUCAgJQ90EiAoKERHycjgEAPAsytHtATveWeg0dfV1XVZea6TGY/OG4ZZjZ0aZ/WPkKvfe5+37hz+HcE6ggQNNRR4hgEEIhJgLkVUzeoBQEE6ggQkNZR4phNBQga2BwIIJCaAHMrtY51W+/7b7r1FXO2bbfML5PrR2rdPXxsvvJ9Ju2r5MdqncNBCEwgQNAwARaHIoBAFALMrSjaQBEIIDCBAAHpBFgc+kQBggZ2BQIIpCbA3EqtY7Ovd8/q0RfKqsvc7TJJr615x/UfW9on+S01z+EwBKYSIGiYio2TEECgRwHmVo/43BoBBKYSICCdio2T1gUIGtgLCCCQmgBzK7WOzabeqw8evWhYVZcNZLtd2lnnLiY74qqW+LGlOloc06YAQUObmlwLAQS6EGBudaHMPRBAoE0BAtI2NQu8FkFDgU1nyQgkLsDcSryBDcpfvP5r528/7azdfuLj8+Fp0e1jL+e6XfIVmVbcSN2rwQAAIABJREFUtTL2eA5AYAYCBA0zQOWSCCAwUwHm1kx5uTgCCMxAgIB0BqglXZKgoaRus1YE8hBgbuXRx7qrWPzS4Sdv275jl8t3ybXbzJ489lz3W2W2bKaVqvLrxx7PAQjMWICgYcbAXB4BBFoXYG61TsoFEUBgxgIEpDMGzv3yBA25d5j1IZCfAHMrv56evKLF1bvO3qaHd7kPdplpl6TvqbHqw3KtuGlF7jfWOJ5DEOhMgKChM2puhAACLQkwt1qC5DIIINCZAAFpZ9R53oigIc++sioEchZgbuXZ3cXDh0/ffv+OXdXAd5kshKIXjF2p6xaXVmzgy17pwNjjOQCBngQIGnqC57YIIDC1AHNrajpORACBngQISHuCz+W2BA25dJJ1IFCOAHMrn14vftZP237+kV1+IhAN/3l2jdV9VW4rGlQrXunmGsdzCAK9CxA09N4CCkAAgQkFmFsTgnE4Agj0LkBA2nsL0i6AoCHt/lE9AiUKMLfS7/qeA0d3uapd8rVg9OLxK/KvyQZLPqyWZfrK+OM5AoG4BAga4uoH1SCAwHgB5tZ4I45AAIG4BAhI4+pHctUQNCTXMgpGoHgB5laaW+Cq1aMLUrUgaUGy59VYxWGTlmS+VFU6WON4DkEgWgGChmhbQ2H/P3v3AmzLeRV2fq3uvfc5Ry/b8mPAdowxNsSObTBYQpIlGduyIxeFk5oqCockJEMxSQqoopLMQKBmmOunbGJIYQIkRUwlMIOBqWQmGVIzpDCZVMYUZRvLknyfQhgh6UqyZT3v1Tln793fmlq997m6urpXZz/623v36v+pOrXPo/vrXr+1tfSddb/uRgCBSwhQt3hrIIBA2wRokLYtYxt2vjQaNiwhnA4CCBwqQN06lGhjNligKXqvmPgq0S+Y2Zc3JhBOBIElBWg0LAnI7gggsHIB6tbKyTkgAggsKUCDdEnAru9Oo6Hr7wDiR6B9AtStzc7ZAk3R+83sT0TsCyJ6x2ZHx9khsJgAjYbF3NgLAQTWJ0DdWp89R0YAgcUEaJAu5sZeUwEaDbwVEECgbQLUrc3L2LxNURN5SEU/L5L+xEy+uHkRcUYINCtAo6FZT0ZDAIH8AtSt/MYcAQEEmhWgQdqsZ+dGo9HQuZQTMAKtF6BurT+FR8yKwfGHbk0pvVdVbp3xnqJPiMrnzOTzIvY5MUnrj4QzQGA1AjQaVuPMURBAoDkB6lZzloyEAAKrEaBBuhrnsEeh0RA2tQSGQFgB6tZ6UnvkP1tv8A0P35qq6r0qequovGaGMxmKyOfrxmiyz4vImRn2YRMEwgnQaAiXUgJCILwAdSt8igkQgXACNEjDpXS1AdFoWK03R0MAgeUFqFvLG846wpGjRwcDefGtNnn6/K0i8uoZ9/XL5uuVombytRn3YTMEwgrQaAibWgJDIKwAdStsagkMgbACNEjDpnY1gdFoWI0zR0EAgeYEqFvNWV5spCNf+cr2YHfrVkvyXqkvn5dXzXREkxNS+CX09nkxuXemfdgIgY4I0GjoSKIJE4FAAtStQMkkFAQ6IkCDtCOJzhUmjYZcsoyLAAK5BKhbzcse+cLpywaXy61W2XtF1Zuir5zlKCpy1ERuN0u3i+jds+zDNgh0UYBGQxezTswItFuAutXu/HH2CHRRgAZpF7PeYMw0GhrEZCgEEFiJAHWrGeYjR796xUCq8y6f15fPNrJ9yZLcLoV8kZWis4mxFQI0GngPIIBA2wSoW23LGOeLAAI0SHkPLCVAo2EpPnZGAIE1CFC3Fkc/cvfXr+oPh7eKpfea6q0q8g2HjaaiIxO7XURuT1W6XQs9fdg+/B4BBJ4tQKOBdwQCCLRNgLrVtoxxvgggQIOU98BSAjQaluJjZwQQWIMAdWs+9CO3f+WF/a2dWyV5U1S8KfqyQ0cweVq8KarFF5Ok29XkkUP3YQMEELikAI0G3hwIINA2AepW2zLG+SKAAA1S3gNLCdBoWIqPnRFAYA0C1K3D0Y8cve/qvpR+L9GDp8+/5PC95HFfJWomt5cqX6zMnpxhHzZBAIEZBGg0zIDEJgggsFEC1K2NSgcngwACMwjQIJ0BiU0uLUCjgXcHAgi0TYC6dfGMffyO+1857ul7TOQ9avIeUX3RDLn9moh80R+0pCndbqq7M+zDJgggMKcAjYY5wdgcAQTWLkDdWnsKOAEEEJhTgAbpnGBs/mwBGg28IxBAoG0C1K1nMvahOx74tt6geHdK8h4Re4+IbB2aT7MHvCEqKl8sVG9PyapD92EDBBBYSoBGw1J87IwAAmsQoG6tAZ1DIoDAUgI0SJfiY2caDbwHEECgbQJdr1u3HX3gLcnkParyHhN950z5U/mKJLndJN0uonfMtA8bIYBAYwI0GhqjZCAEEFiRAHVrRdAcBgEEGhOgQdoYZTcH6nqjoZtZJ2oE2i3Qxbr14aOnb6wvmy/03WJ23WwZtFP+kCW/dD6JHJ9tH7ZCAIEcAjQacqgyJgII5BSgbuXUZWwEEMghQIM0h2qHxuxio6FD6SVUBEIKdKRu6W3HT9eXzquYrxR900zJVL1TxW5PKX1JRO+ZaR82QgCB7AI0GrITcwAEEGhYgLrVMCjDIYBAdgEapNmJYx+gI42G2EkkOgQ6JhC1bv3TOx66fL+fJg9Yqh+yJK85NLUmY3/yvKhfPi+3i9kDh+7DBgggsHIBGg0rJ+eACCCwpAB1a0lAdkcAgZUL0CBdOXmsA0ZtNMTKEtEggMD5ApHq1pE7HnpZv0jvkVLf7Y1RE/uGGbJ9pm6KJvtSKuR2NXlkhn3YBAEE1ihAo2GN+BwaAQQWEqBuLcTGTgggsEYBGqRrxI9w6EiNhgj5IAYEEDhcoO1167bjD746VeYrRP2p8/555eFRy9d9hahfPi+SvmRWPDXDPmyCAAIbIkCjYUMSwWkggMDMAtStmanYEAEENkSABumGJKKtp9H2RkNb3TlvBBBYXKCNdetjJx/+9mqcbjGxWwrVd5tZeaiAygNi8iUzub0wuT2pjQ7dhw0QQGAjBWg0bGRaOCkEEHgeAeoWbw8EEGibAA3StmVsw863jY2GDSPkdBBAYMUCbalbHznx4DussltU5BYRuXZGpj/zy+fN6ocs3THjPmyGAAIbLkCjYcMTxOkhgMBzBKhbvCkQQKBtAjRI25axDTvftjQaNoyN00EAgTUKbGrdOnL7V164tb31rpS8IWq3iOhrZ2Eyk+OqNn3IkpycZR+2QQCBdgnQaGhXvjhbBBAQoW7xLkAAgbYJ0CBtW8Y27Hw3tdGwYUycDgIIbJDAJtWt2+58+DWpqG4R1XdNmqJy9SxUKnJ7SvYlLXy1qPz5LPuwDQIItFeARkN7c8eZI9BVAepWVzNP3Ai0V4AGaXtztxFnvkmNho0A4SQQQGDjBdZdtz581+m3SiG3FCLvssnl8zN86FMidoeY3ZEk3aFSPDTDTmyCAAJBBGg0BEkkYSDQIQHqVoeSTagIBBGgQRokkesKY92NhnXFzXERQKC9AquuW0fMivLLD95SFDZZKWrynTPqPWhmd4jql9TsDhM5O+N+bIYAAsEEaDQESyjhINABAepWB5JMiAgEE6BBGiyhqw5n1Y2GVcfH8RBAIJ7AKurWJ06efsl+ZbeYiT91/l1m8uoZJU+pyB2W0h2meueM+7AZAggEF6DREDzBhIdAQAHqVsCkEhICwQVokAZPcO7wVtFoyB0D4yOAQLcEctWtD5144Ns0Fe9SO1gpalfNIFvVl85L8SWbXEL/lRn2YRMEEOiYAI2GjiWccBEIIEDdCpBEQkCgYwI0SDuW8KbDzdVoaPo8GQ8BBBA4EGisbpnph4498A7V4h1q8g4ReduMyo+LrxIVu6OQ4kvJ0iMz7sdmCCDQUQEaDR1NPGEj0GIB6laLk8epI9BRARqkHU18U2E31mho6oQYBwEEEDhEYJm69eGTj7xCx8N3mNg7VdSborNdOm92vxXF9F6i6Q4x3SNRCCCAwKwCNBpmlWI7BBDYFAHq1qZkgvNAAIFZBWiQzirFdhcVWKbRACkCCCCwDoF569aHjz54rVp6h6i+Q0zeKSr9Gc/7uD913tQbosXRGfdhMwQQQOA5AjQaeFMggEDbBKhbbcsY54sAAjRIeQ8sJTBvo2Gpg7EzAggg0IDAYXXrY/c8+oK0v/cOM3unTFaJvnGmw5rsitqd/nAlTfVT5/9ipv3YCAEEEDhEgEYDbxEEEGibAHWrbRnjfBFAgAYp74GlBA5rNCw1ODsjgAACGQQuVrc+evTBN9jBKlGp7yd69YyHvl9E7hKzO0X1TjN7asb92AwBBBCYWYBGw8xUbIgAAhsiQN3akERwGgggMLMADdKZqdjwYgI0SHlfIIBA2wS8bpmJfPzEV9+dbDRdJarXzRKHivjOd3kztG6IpnRilv3YBgEEEFhGgEbDMnrsiwAC6xCgbq1DnWMigMAyAjRIl9Fj37pT4AyqqnAggAACmyzwoWP3va603o1vfOH2r997dihPjqoZT9e+LqJ3isidKdldqvLVGXdkMwQQQKARARoNjTAyCAIIrFCAurVCbA6FAAKNCNAgbYSxu4PQIO1u7okcgU0XOHLy9Et6Q7lJCrlRRW8UsWvnOOdT3hBVmawWTclm7abOcQg2RQABBGYToNEwmxNbIYDA5ghQtzYnF5wJAgjMJkCDdDYntrqEAA1S3hoIILApAr9rVp788v03lWV5Y0p2k6o3ReWyGc/vbH3ZvF8+b3YnD1iaUY3NEEBgJQI0GlbCzEEQQKBBAepWg5gMhQACKxGgQboS5rgHoUEaN7dEhkAbBD745fu/vSzKG83SpCFq8opZz1tF/sL8AUsi/nAlfz0z675shwACCKxSgEbDKrU5FgIINCFA3WpCkTEQQGCVAjRIV6kd8Fg0SAMmlZAQ2GCBjx09/aqxyE0qcqPUDVF74xyne0ZMjr35RTvXvmSrJ5956Mn3zbEvmyKAAAJrE6DRsDZ6DowAAgsKULcWhGM3BBBYmwAN0rXRxzgwDdIYeSQKBDZV4MjRr17Rl+omqT8Lv2T+plnPVVXMG6IicszEjkmyY6a6y4R9VkG2QwCBTRGgbm1KJjgPBBCYVYC6NasU2yGAwKYI0CDdlEy09DxokLY0cZw2Ahss8MGj9313KT1/qNJNNlktevUcp3uvN0QlyTEt9Giy9MiF+zJhn0OTTRFAYCMEqFsbkQZOAgEE5hCgbs2BxaYIILARAjRINyIN7T0JGqTtzR1njsCmCNx29KuvNaluSpK8GXqTiL52jnP7uvjqUNGj/momf37YvkzYDxPi9wggsGkC1K1NywjngwAChwlQtw4T4vcIILBpAjRINy0jLTsfGqQtSxini8AGCBw5et/VPSluUlFvhvpK0e+e47T26hWi00+r7JgUkubYX5iwz6PFtgggsAkC1K1NyALngAAC8whQt+bRYlsEENgEARqkm5CFFp8DDdIWJ49TR2CFAh89evomq+8hmvweov55xayHN7GTKvpMU9TsqVn3vdh2TNiX0WNfBBBYhwB1ax3qHBMBBJYRoG4to8e+CCCwDgEapOtQD3RMGqSBkkkoCDQo8OETp99aVHKDiN5gYjeIyF+aY/j76hWiKsdSqo6rFA/Nse+hmzJhP5SIDRBAYMMEqFsblhBOBwEEDhWgbh1KxAYIILBhAjRINywhbTsdGqRtyxjni0AegQ9++f5v7xVyg1nhzVB/2vyrZz2SiT16boVokmOm9mez7rvIdkzYF1FjHwQQWKcAdWud+hwbAQQWEaBuLaLGPgggsE4BGqTr1A9wbBqkAZJICAgsIPDxU6dfX42LG8zM7yH6PfM0REXk3H1ELaXjZumYFmW1wGkstAsT9oXY2AkBBNYoQN1aIz6HRgCBhQSoWwuxsRMCCKxRgAbpGvEjHJoGaYQsEgMChwvcdvS+16b6gUrl2xdoiPoBTojI8XMPV1ryPqKHn/Glt2DCvowe+yKAwDoEqFvrUOeYCCCwjAB1axk99kUAgXUI0CBdh3qgY9IgDZRMQkHgPIHbjj/46pSq71muIWonRYsTydJJNXlkU4CZsG9KJjgPBBCYVYC6NasU2yGAwKYIULc2JROcBwIIzCpAg3RWKba7qAANUt4YCMQQ+NDdD39LMRy/3VRvVpO3z3nJvIjon4qko5vYEL0wQ0zYY7xniQKBLglQt7qUbWJFIIYAdStGHokCgS4J0CDtUrYzxEqDNAMqQyKwAoEP3XX69WUhNyezt2uhN4vJK+Y87L1idqcUxbFNWyF6WBxM2A8T4vcIILBpAtStTcsI54MAAocJULcOE+L3CCCwaQI0SDctIy07HxqkLUsYp9tZAX/KfKl6s0hxs4j5CtGXzoVh9oCo3mlmd5nKiU26ZH6uOESECfu8YmyPAALrFqBurTsDHB8BBOYVoG7NK8b2CCCwbgEapOvOQMuPT4O05Qnk9MMKfPjE6bdqld4uUnpD9GYReeGcwT5sYneJ6J0m9uU2N0QvjJsJ+5zvBDZHAIG1C1C31p4CTgABBOYUoG7NCcbmCCCwdgEapGtPQbtPgAZpu/PH2ccR+PDxB24opLw5pfR2FfGG6GVzRvd1M7mrUJmsEhV5eM79W7M5E/bWpIoTRQCBqQB1i7cCAgi0TYC61baMcb4IIECDlPfAUgI0SJfiY2cEFhI4YlaUX77/5rLo3WzeDDV7u6j05hpM9QmzdJfapCEqqg/MtX+LN2bC3uLkceoIdFSAutXRxBM2Ai0WoG61OHmcOgIdFaBB2tHENxU2DdKmJBkHgUsLHPnC6cv6l8tNmmTSEBW5cQGvs/LMJfN3icm9C4wRYhcm7CHSSBAIdEqAutWpdBMsAiEEqFsh0kgQCHRKgAZpp9LdfLA0SJs3ZUQEbrv38RdVZ87eXIjebCY3i8pbF1DZF5O7RG2yQlT0ngXGCLkLE/aQaSUoBEILULdCp5fgEAgpQN0KmVaCQiC0AA3S0OnNHxwN0vzGHCG+wEeOfe0bTYY3+wpRqZ80L2+cO2qVStL0oUr1JfNycu4xOrIDE/aOJJowEQgkQN0KlExCQaAjAtStjiSaMBEIJECDNFAy1xEKDdJ1qHPMtgt86I6HvlnL8c1FUdxUrxAVed0CMVUiclxE7jSp7hIrji4wRid3YcLeybQTNAKtFqButTp9nDwCnRSgbnUy7QSNQKsFaJC2On3rP3kapOvPAWew+QIfuuv064ves+4h+pcWOOvHxey4qDdFi2Nm6dQCY7CLiDBh522AAAJtE6ButS1jnC8CCFC3eA8ggEDbBGiQti1jG3a+NEg3LCGczkYIfPDoA28pRG/SyQOV/POlc5+Y2f1a6DEzOZ6qdFwLPT33GOxwUQEm7LwxEECgbQLUrbZljPNFAAHqFu8BBBBomwAN0rZlbMPOlwbphiWE01m5wO+alX964qEbzexGNbnRTG4SlcsXOJHjYnLcCjmm/mr21AJjsMsMAkzYZ0BiEwQQ2CgB6tZGpYOTQQCBGQSoWzMgsQkCCGyUAA3SjUpH+06GBmn7csYZLyfgT5gfnzl7UyFyo5jcKKrXLzDimXPN0GTHTeTYAmOwy4ICTNgXhGM3BBBYmwB1a230HBgBBBYUoG4tCMduCCCwNgEapGujj3FgGqQx8kgUlxa47fiDr07JbhSRG1XkRhP5K/N76YMm6Xi9MnTSDL1v/jHYoykBJuxNSTIOAgisSoC6tSppjoMAAk0JULeakmQcBBBYlQAN0lVJBz0ODdKgie1wWB858fCbi5RuTCndJKI3isorF+C4W0SOmdhxNV8hqo8tMAa7ZBJgwp4JlmERQCCbAHUrGy0DI4BAJgHqViZYhkUAgWwCNEiz0XZjYBqk3chz2CjN9KPHHvRVofWnekNU7Kp54lXRkYgdE61XhtavqbLRPGOw7WoFmLCv1pujIYDA8gLUreUNGQEBBFYrQN1arTdHQwCB5QVokC5v2OkRaJB2Ov2tC/5j9zz6gmp//0Y1qxuiftn83EGoPlGvDjU7VpgcS2K+WpSPFgkwYW9RsjhVBBCoBahbvBEQQKBtAtSttmWM80UAARqkvAeWEqBBuhQfO2cW+NCx+15Xpt4NpnaDqN4gZm+c/5D6YL0ydHLJ/DExe2D+MdhjkwSYsG9SNjgXBBCYRYC6NYsS2yCAwCYJULc2KRucCwIIzCJAg3QWJba5pAANUt4cmyJgZnrbydM3WCpuEEtvE9EbROSlC5zfPSI6uWQ+eVM0cf/QBRA3eRcm7JucHc4NAQQuJkDd4n2BAAJtE6ButS1jnC8CCNAg5T2wlAAN0qX42HkJgY/82cP/jZ6t3maF3CCmN4ja9XMPp1Kp2eTeofWnHUum+3OPww6tEmDC3qp0cbIIIMAl9rwHEECghQLMt1qYNE4ZgY4L0CDt+Btg2fBpkC4ryP6zCnzkrvvebEV5QyFyg9WrQ+1bZt33vO2eFPGnyk8boiYnFxiDXVouwIS95Qnk9BHooAB1q4NJJ2QEWi5A3Wp5Ajl9BDooQIO0g0lvMmQapE1qMtaBwJEvnL5s67LyBtN0Q6rS29TvHypyxbxCKvIXyeyEqh63lE6IKvcPnRcx4PZM2AMmlZAQCC5A3QqeYMJDIKAAdStgUgkJgeACNEiDJzh3eDRIcwt3Y/zbjj/46irZ29SmD1MS+Y55I1fRUZJ0QkWOm8nkVeTsvOOwfXwBJuzxc0yECEQToG5FyyjxIBBfgLoVP8dEiEA0ARqkS2TUzN4gIv9IRG4RkW8Qka3pcLsi8hci8u9E5DZVfer5DmNmV4rIT4jI3xKRV0/HMRHx/T4nIp9Q1d8/7FTN7JUi8pMi8j4ReYWI9ETEx/GHzHxGRH5BVf/4sHHm+T0N0nm02HYqoB89fv91ZsV1YnKDrw41s5fPq2Mij0yaoXZC68vm9U/nHYPtuynAhL2beSdqBNosQN1qc/Y4dwS6KUDd6mbeiRqBNgvQIF0we2bmjdGfFpGXPM8Q3pw8JSL/UFX/74ttN22y/oqI3CwieomxvOH6SVX9J5c6lpl9j4j8cxHxpu2lxnlURD6gqp9cMOzn7EaDtCnJuON87OjpV1Wi15nZ9ap6nYhdt1i0dQP0uExXiSaTRxYbh726LsCEvevvAOJHoH0C1K325YwzRqDrAtStrr8DiB+B9gnQIF0gZ2b2D3xlqIi8cLr7nogcFakf+LIjIm8Wkdec16i8T0T+rqr+4fmHm64c9VWm75puO54+TfvLIvIiEfH7Lr5guo83ST+oqh+78JSnTdZPT4/rv/bz+ZKI3C0irxKRa0Tksul+3iT9MVX97QVCp0HaBFrgMb7/d3+3fMsb3nadaeGN0OtFxVeJ+mrmeT/OispxmV4qX6XqhGoxmncQtkfgYgJM2HlfIIBA2wSoW23LGOeLAALULd4DCCDQNgEapHNmbNrU/C8i8pbprr6q7X9Q1X9/QfPTL3X/mWmD01eS/u+q+gMXbHNERH5KRLanl9P/vKp+4GCbaePzX4jIjdMGqjc8/7qqHrtgnE+JyN8RkVJEvuorW1X1188bx1eX+irV109/9lkRee9hl/7PQsMK0lmU4m7j9w5N5qtD0/Uq4itDr10oWpUHpL5UvjheWX0fUb9FBR8IZBFgwp6FlUERQCCjAHUrIy5DI4BAFgHqVhZWBkUAgYwCNEjnxDWzHxWRj0+fqP243/NTVX/tYsOY2a+KyN8TkUJE/OnZP3SwivSCRutFG6g+pll9OfJvicg3i4ivoPP7iJ671H76e18N+k3T3/+Sqv7jC8/HzN4vIr8sIleLyBlvzKqqN02X+qBBuhRfq3b+e1/4Qv/VOy+/Lp27VL6+XP4b5w1C/W3tl8qbP1XeH6RUHBezJ+cdh+0RWFSACfuicuyHAALrEqBurUue4yKAwKIC1K1F5dgPAQTWJUCDdE55M/uXIvLfT1d0/pGqvu1SQ5jZ94nIvxKRl01XiPql7b85bXx+v4j46lBvWPpDlH5cVb0R+pyPCxqtzzqmmflKVV+J6pf23ysi77/Ug5jM7PdE5HunB/gdVfWm6VIfNEiX4tvonW+78+HXpL5dp6m63vzeoSZvXfCEn5D6IUpyXL0hmuTEguOwGwKNCDBhb4SRQRBAYIUC1K0VYnMoBBBoRIC61QgjgyCAwAoFaJDOiW1m/0FE/JL1gYj8n8/XZDSzd4rIb0yfKO9PpD+/QfqJ6ZPr/Unzfv9Sf4DNRZ92b2Y/LiJ+79HLReR+EflBVf2vfupm5qtHDy7d/4yq3nKpkMzs/GPepap+r9SlPmiQLsW3MTt/8u67t86Mr7guJasvlTfz92Pd2F/kwy+Pr5uh1Tid0EJPLzII+yCQS4AJey5ZxkUAgVwC1K1csoyLAAK5BKhbuWQZFwEEcgnQIM0lO2le/l0R+UURuUpEnhCRHz1YJTpnY/PdIvJvRMQvZ76w0er3E/WHOfnHp1T1Ry4Vkpn98PR8rrjwkv9FGWiQLiq33v1uO/rV1yYZXydm10tRrw79zsXOSMcidmJyybwdV/FL5uXsYmOxFwKrEWDCvhpnjoIAAs0JULeas2QkBBBYjQB1azXOHAUBBJoToEHanOVzRjIzv2TeL2NXEfGHOX2vqp7yDc3sD6ZPr5+lsfmtIvIfReS1IjL0e6Cq6s9Ox/HVp2+48OcXC+v5LvlflIEG6aJyq9vvF/7ovp3dq3vXaWXXm+h1JvUq0ZcscgYm8qg3QcXqRuhxEfMHh/GBQKsEmLC3Kl2cLAIIiAh1i7cBAgi0TYC61baMcb4IIECDNNN74IKHIiUR+U1V9RWl9YeZHTQ2D22QXqoResEl/M9qnF6iQXrJS/4XZaBBuqhcvv0+evz+b02VXyJf+AO+/PM7Fj6aylf0oBlq1QmT4uGFx2JHBDZEgAn7hiSC00AAgZkFqFszU7EhAghsiAB1a0MSwWkggMCZzWyCAAAgAElEQVTMAjRIZ6aafUMz8xWdnxaRg3t8fmV639A/PhjlvAbpoY3NCxqk3mz9VVX98ee7x+kMDdJdf7iTqv7c7JE9d0sapMvoLb/vP73jocuHPblOLV1vhV5nlq5XUX/w19wfKrKfzE74ClG/f2gSOy6me3MPxA4IbLgAE/YNTxCnhwACzxGgbvGmQACBtglQt9qWMc4XAQRokDb8HrhIc/RxEflpVfUn1p/7WKJB6mPU9xpdskE6U2P2MB4apIcJNfv7j548/ZersV1fnLtUXt+0+BHstJieFBX/PGHJ/mzxsdgTgfYIMGFvT644UwQQmAhQt3gnIIBA2wSoW23LGOeLAAI0SBt8D5iZP93+V0Tk9dNhfZXmz6vq/3zhYZZokG7kCtIGGRlqKjBMJg/sDuWBp0eT192R7FWe/vk/eqry4q2eXD0o69cXD3oyKPzWuHwggAACCCCAAAIIIIAAAggggAACCLzuym1R1Y1qlmzUyczyFjGzvyYinxSRV02396fNe3P0AxfbP9o9SGcxYpvnF3hkf/yshujX9scLk72gX8rVg568eGvy6t/zgQACCCCAAAIIIIAAAggggAACCCBwcQEapEu+M8zsJ0Xkn4jIi6ZDPSoiH1BVb5he9GOJp9jvi8hHVfWDPvA8K1EveIr9EyLyo6r6W8uEzyX2i+kdufvrV/X3969PZtcXhfqDlK4XkasWG02eEpOTpnJSLZ2cfK2+epkPBBC4iACXfPG2QACBtglQt9qWMc4XAQSoW7wHEECgbQJcYr9kxszMm6A/IiI706Hun95z9H99vqHN7LdF5Aem2/wnVf2rz9NMfbeI/BsR+UYR8ZWpP6aqvzltkH5WRG7wXqmI/Jqq/v3nGeeHReQXReQKEXlARH5IVf9wGQIapLPpffTog28QTdcn04P7h/6V2fa82FZ6j4md1LohKieT2enFx2JPBLonwIS9ezknYgTaLkDdansGOX8EuidA3epezokYgbYL0CBdMINmduX0fqPvF5HetEF5TER+XFX/38OGNbNPiMhPTPe9S1UPnnj/nF3N7MdF5GMicrmIeAP2B1X1v04bpPM0Wmc+5mHnf/B7GqTPlWp0dajZY/VDlKQ4oWInk3+dbPFr72dNLNshEFiACXvg5BIaAkEFqFtBE0tYCAQWoG4FTi6hIRBUgAbpgok1M1/R+TdFxG/u6Ks3/z8R+Qeq6k3SQz/M7PtFxJ9sf7WIfNVXoarq/3WxHc3sUyLy34mI35v1j1T1bec1KP3y/iPTFax/KiLfq6qnLjHOH4jIu6a/+x1V9ebuUh80SEWaXR3qzVA7KSInUxJfJervDT4QQKBBASbsDWIyFAIIrESAurUSZg6CAAINClC3GsRkKAQQWIkADdIFmM3sIyLyj0RkW0QqEfl/RORvqKpf/j7Tx3QF6n8RkbeIiD+a/NOq+rcu3NnM/P6Ufp/QbxaRkYj8gqr6/U7rj+nvfRXpN4nIcPpgqJ+5yDjeDP3laUP2jIj8lKr+ykwn+zwbda1B2ujqUNEHReyUmZ1SLU6apYs2tpfNEfsjgMCzBZiw845AAIG2CVC32pYxzhcBBKhbvAcQQKBtAjRI58yYmZ3faPSVo58Rkf92nuboec1Nf9DST4nIQET2ROSTqurfHzQ/3zBdZXrjdPXo3SLy1y9cpWpm/1pE/raIFCLyuIj8L+c/IMrMvmd6O4DXT4f2+5a+d5Fzvkjj1Q1EVX11a7iPBleHnjWRU94Q9dWhIumUWPFkODACQqAFAkzYW5AkThEBBJ4lQN3iDYEAAm0ToG61LWOcLwII0CCd8z1gZr/nl7FPd/MVnfdMV24eNpJv+ylV/dXzGqB+H9N/N73s3RuM3mz0y+S/OL3fqD98yS/B9w9/KvkHVdXvRfqsDzPzRuqnReTgPqZ+j0q/1P/L0wc7vVVE/Fj+8ej0IU++6nTpj0grSD/6xQdfKttyTVWla5d+srzJPf4QpWRyyleGqqrfO5YPBBDYAAEm7BuQBE4BAQTmEqBuzcXFxgggsAEC1K0NSAKngAACcwnQIJ2Dy8zeKSK/ISKvmGO3g0398vePq+rPnr/vtLnp9xj97ukq0YsN7c1RX1167tL6Czcys/eKyD8TkW99nnG8OfqB81eXLhDHs3Zpa4P0F+67b2fvMbk2lb1rVOQaEbtWRF69oMfXJqtC/VJ5f9VTKZnfeoEPBBDYQAEm7BuYFE4JAQSeV4C6xRsEAQTaJkDdalvGOF8EEKBBOsd7wMz8Mna/j+fBasw59q7vD/qcBqkPML0fqT/R3u9B6k26relqUr+n6edE5BOq+vuHHczMXiki/tCm902buL3pOI9NbwXg9y/948PGmef3bWmQ3nb89HdVadIIVdFrROSN88R5bluVPUl+mbyeqp8ub+mUibovHwgg0BIBJuwtSRSniQAC5wSoW7wZEECgbQLUrbZljPNFAAEapLwHlhLYxAbpx0987dtGo9G1Wug1onKNWL061O/PusjHnx+sDq3vIWpy7yKDsA8CCGyOABP2zckFZ4IAArMJULdmc2IrBBDYHAHq1ubkgjNBAIHZBGiQzubEVpcQWHeD9ON33P/KUb+4Ru3gMvl6dehVCybsUVE9ab5C1J8or4VfNu8rf/lAAIFAAkzYAyWTUBDoiAB1qyOJJkwEAglQtwIlk1AQ6IgADdKOJDpXmKtskB75ymMvLM/sXluUvipUrlHVa8zs5YvFpuP6ifJ+mXya3Ds0mTyy2FjshQACbRJgwt6mbHGuCCDgAtQt3gcIINA2AepW2zLG+SKAAA1S3gNLCeRqkB45enQwsBdek0SvUb9Mvn6Qkrxu0ZNVkfuTP0RJ9KSZnBKxexYdi/0QQKDdAkzY250/zh6BLgpQt7qYdWJGoN0C1K1254+zR6CLAjRIu5j1BmNuqkF629EH3pJMr5FC6svlTeTNIqILnupTz6wMLU5a/SAlObvgWOyGAALBBJiwB0so4SDQAQHqVgeSTIgIBBOgbgVLKOEg0AEBGqQdSHLOEBdpkH70ztN/Oalco4VdI6pvlmRvFtUXLX6edrfVl8rrKRU5aWIPLj4WeyKAQHQBJuzRM0x8CMQToG7FyykRIRBdgLoVPcPEh0A8ARqk8XK60ogOa5B+7OjpV43rByjJd6jKm0Tqz9cscZIPy+Rp8ifF7JQW9b1DbYnx2BUBBDomwIS9YwknXAQCCFC3AiSREBDomAB1q2MJJ1wEAgjQIA2QxHWGcH6D9BMnT79kv7K3aNI3meqbRMwvk/eGaH/Bc3x6uiL0bjOdPlleH19wLHZDAAEEagEm7LwREECgbQLUrbZljPNFAAHqFu8BBBBomwAN0rZlbMPO98HdoX358V353KNPf0ZF3mRiL1v8FO1uMzlZqJ5KKd0tqg8sPhZ7IoAAAhcXYMLOOwMBBNomQN1qW8Y4XwQQoG7xHkAAgbYJ0CBtW8Y27Hz/6GtP2X/+6lNzn5WKftVEjoqYP0TpbhG9e+5B2AEBBBBYQIAJ+wJo7IIAAmsVoG6tlZ+DI4DAAgLUrQXQ2AUBBNYqQIN0rfztP/hdjz9t/+GBQ696H3ozVP3T5KSpnjJLu+2PnggQQKCNAkzY25g1zhmBbgtQt7qdf6JHoI0C1K02Zo1zRqDbAjRIu53/paP/8zN79r/d++iF43zFzOqGaEpyUgt5ZOkDMQACCCDQkAAT9oYgGQYBBFYmQN1aGTUHQgCBhgSoWw1BMgwCCKxMgAbpyqhjHujr+yP7j6efkPueHv4LEzsqJvfGjJSoEEAgigAT9iiZJA4EuiNA3epOrokUgSgC1K0omSQOBLojQIO0O7nOEqk3SL++P5bf/YtH35flAAyK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HC7QS8NioMOiN9orB7ZfDtK4KG2/7Jm/7pX9NC4KGZW9VBWFjcqeVUUh41JtXH/trwNLhUpV/6xMo7JU/z6VZVWV/vNCrSiTf53KwlKpKZWFpqKQVEpKk238d/6ZrJSDr8W/tvrnalaK72vWm2xvZXnVN32HqUp64t4vJtFKtKySamX+tRSV/6z+eeFfT76vf67+6dv1/GdJtKhMi2osxeTryTbJX6uirCrzr8vKyqJK1kvjoleZTn6eil79WmmZUtmrxuav/aoyj7hfmZVpVPRSpdvVWP11qxrW3/ura29X+8UgHZ4ptkAAgQgCzLciZJEYEOiWAA3SbuW78WhpkDZOyoAIIJBZgAl7ZmCGR+AQge20W+6Mz/YG1dn+luz2BtXTvYHt9wbjvX5fhr1+Nez1ZNTr27Dfr/a2emlva5CGW7003OrLeFCk0VZfhluFVVuFjbd69Wu1Vdp4oPVr2lL1n6Wt+ntJAzXbErGC5KxfwLTYT6JD095+5a9S7vvPKimGScv9Snv1q3+OpTdMRW+/0v6wKvr7Y+0Nx9rfH5db+0PZGo7K7f193RoOdXu429sZjsor9veKq4ZPDa4ani1eMNwrdqr1R8wZINBNAeZb3cw7USPQZgEapG3O3gacOw3SDUgCp4AAAnMJMGGfi4uNOyCwlYbFlaOvbV81/vr2ZdUT25eNzmxvpae3d2xvqz9+envL9rZ7Ntwu03C7n0bbPRlu9Wy8XaTxdumv5q/VViG+4jH1VKwnlvr19/UqyMnP1FK//p2IdoCVEDdAwFfYmugwaeGN2GHdnK2/LoZ1Q7Yoh0nKYSXlUMppQ1bK4bjwbQfDkZajSvrDsfZGqewPx9IfDovt0ch/V24Ph8XWaKg7w91ie7TXv2r4dHHlcLe8cnS2d9VoA8LnFBBYqwDzrbXyc3AEEFhAgAbpAmjs8owADVLeDQgg0DYBJuxtyxjn20+75QtGj25dOX5i67Lqse2t8dmtnerprW3xBubZbV9N6Sss+2m4Vdpo21/rlZUy3qqbmDJZaVmkarsn1ZZKtV2mtK0y3lZL24VYH2UEEGhUwEyLYRIdeTPWtBid15itf1avli16+8l6++Oi3LeitzfW3n4qBvsj6e+PisH+uBjs79ffX7a/76tly8v2d/1Tr9w/03vR/pn+i/ZpxjaaNwZrUID5VoOYDIUAAisRoEG6Eua4B6FBGje3RIZAVAEm7FEzu/64fCXmC/Yf3rnSV2Kmx3eurM5sD8Znd7bT7vaW7W73qr2dLV+JWQ13+jbcLmy005fxdpnGO6WMtr2BWUh9Wfh2KWl6CXnyS8NpYDaQXhMx8ftwiiZTTWZiooXfEzOZ/8x/P/3e79c52d7v1Vl/7dvU35sebP/M73y/yT0+NSUTMy19/Mn3UiZRqVcuipUAACAASURBVH/vxxUpU6pftUp+P89z+01/Xt83tEzJfHsft0xXvfw7f1AlyZMP3v7pwqpCJBWFWeFf+31Pxb8Wv3eqf538Hqb1z+vvxe+faoWKFWri90NV/7q+5UC9X5q+it/ltBD17erbERRa33PV953+rv755Hs/h8l45iuC/bjT7Sb71t+rqB9Dfax6O25z0MBb+VlDTN676itj982brn7LAin2q8ltCnYr7e+Ntdzz16ro71bFYG+kg72Rv5bbu/u6s7dX7OztlZfv7fau3D1TvmDvyd6L9x7vv3RvzD1jm05Xp8ZjvtWpdBMsAiEEaJCGSOP6gqBBuj57jowAAosJMGFfzC3aXn6d9wv2H9q5cvzIzlXVY9s746d2dsZnps3Mp3e8melNzP4lmpmaqp2eVNuFVTuFVb4Sc6eQNIjmlCOeaUNn8oCh+kFBWj84aPIwocn3ov7QIX/YUDmqV98V5Wgs5ThJb5QKX43XG1VSjsdFf5S0rL8fa39c+c+175dAj8blYDSS3njsl0SXW6MkheWIZxVjfssr3/Q/+XHuuf+uD6/ieDmP0U97/X4a9Xq23++lYb9no15p435ZDft9GfcKG/d7Nnkt0rjfk9QrZfJ1Wd+qYdwvrOoXUvWKZH31V7+Ng9/WwSa3c/Dvxar+pJHLx6ICk/vFFnvJG6xS7lndcJ00W8dS7qWitzv2r4veXqXbu8NisDvU7d398rLdveKy3d3eFbtne1funi1fvPvE4CW7j/ZftrfoubBf+wSYb7UvZ5wxAl0XoEHa9XfAkvHTIF0SkN0RQGDlAkzYV06+9AH9oT5X7T+yfUV6bOuy0RPbO/b01lZ1dnt7vLu9JU9vb1W7O720v7Nlo+0y7e/0bOSffm/MnTKNdkpfkWnVjsqkqenNzULS9tInFmYATUmLkanfj7EYVf6qhTcg65/5ayp6w2rSnJy+Tu7LONb+qCoG9deV9Crzp6hrr6qkrKrCn3TuTz3vV/UT0P1p6NL3bVrbqFxXyiM1SFdpWNq47KVhb5D2vcna61XDfinenK16ZfLG7Mibrb26IevN2TRtvNq4V1rq+e/qhqu/WtWbNGC9YVs3ZCc/mzRky4P77U6as1auMs4WHct8VWu9slUmr0nK3cnK1t7uWHq746K/O5Kt3VE52K2Krd39acP16WJnb1hevvd0ccXe0+VVe2e3Xrz3eO8lvvqVB3Ft6BuA+daGJobTQgCBSwrQIOXNsZTAkw983oZfu0ueeuALv+GrQJIVqf7jyC8Lq18n35uW1ViLZP4HU32pWt9XiyTzP6K0SJUVqf7jybcv/Q+qMqWyP33173v19yPrJb/cp9JBNdJ+Gve3qlHqpXF/uxraoP7dUgGxMwIIhBdgwt5sirfGZ3pXVk8MLhs9NdhOTw4us6cHg/HuYGB7gy3bH/g9Mrf8oT7j/e2+jLbqB/34E8ir8fbBPTL79T0yR/Xl5QeXmfuqzMLvl2l+r8z6wT5d/vCmgq+AHJlq3biUuonpD5CZrLCs/OvpSsp6FaVvW0yamL6ism5mFv3RSLyh6U/99hWW/pCZwWhcbI27jNuG2GmQtiFLz5yj38bAG7M9Xymbhj1vypY27vnK2SJVvVK9STvql9Wo36tXw/qq2HHfV9IWyR9w5l9X0595A7bq62TVbL8wm36d+tMHn/ktDTr7YaLjpMWeaW+vkmLPislq10r8gVx+W4HeXtLe3lh6fsuA/VF9ywG/vYDfZmBrb7+4fG9YbO/vF9vDfd0Z7peX75+dPnDrTP/qfRqwi7+1mG8tbseeCCCwHgEapOtxD3NUb5Be+Uf/4ybFYz5RMtWx1K/F2C/RM5v8rP60YixaT6bGk22LsWk5rszvBea/K8bJdJyKcvp1MU6Fb9MbJ7+cTwpfGVPv49tU5q+9ceVfy8Av9xuP60Zwzy8NrA4avuOyX6+qSdqv9rWsm7yVblej3qAapX4aF1vVfm+rGuuk2ZvKkhU2m/TO4lzCCESfsF82PtO7YvTY1uXpqcHO+Imt7ers1nbaHQzS7la/2tsaeNMy7W+VNtzq23hQWt203OpJNSj8M40HPUmDwqqB+u/9a0kDTZPX+mvzbf3VBiKslDr/P46kZf2EbH/1lZi+AnMsfkm4NzR7w8o/i94wSW84rhuY/WGl/eF4ugpz5M3MYmtYFYPRULdGNDDDlJ6lAqFBuhRf6J19lWy/2uv30n5/q27EThqvffPVssNBL40G3oztJa/vo0Eh40FvcpuCQWljr/XeeB0UlgbelK3ru6VBoVXf78obGm+G4Ka3ANk30bqu1/d6FV9J7w/f8vu8el33mt/z2xEMx9IbpqK3P5a6tu+PC3/glr9ueRN2f6Tb+8Nip37Y1l7v8v293gv3n+y/cP9McbU/kCvUQo/o860Z3j5sggACLROgQdqyhG3a6T55z+/blV+8bdNOK8j51A+FqPwhDvXDJPxrvz+br7Kd/Kz+XZL6IRD11/5ZTR5AMbmHW3FwP7di8rv6oRB+T7fpvlrU93+rv5++JqkfCDG9H5zv5w3hopJi8uqrgb3pXK/89e3qZnBRWdGvm8L+va8WFin8Ca6pMq0fVlGJmpX+Wpj69/7zwh9IMflZ/WqFadFLYyss+Uphf+3796WlopdS/fN+/fvKf+9fS2msHA7yll9RGDkn7P608Surp/qXjZ4cXCZn+v3x2cHWeHewLXv9stofDNKw/qO1SMO+/xHr99ur771n1WTlkL9KfclnX1Pql35vPb+vnvhKIV855H/ITlYNFZb8aeRbdQPT6pWWW4XQsJznbWTnGpeTZqY/ZTpJvTJz0sh8nmbmsF6ZORgOfTVmuTUc1yuPdobzHJ9tEZhVgAbprFJs16TAwO8XW+0O/P9bAxsOyjQc9KvhoC/+/7G68Tpttvpr8gbsVinjQZmqQSljvyJgUIr/Y5tfJVD/wxoPnHueBJmoXxGw7/8fquqHbnkztvTGq3898qsD/EoCvwXK5NXvvzz59H9om7z6/5umr8Xk6gH/x7ZxMRhV6v+/2h7uyfZov7cz3CuuGu72rxyekStGZwYvavz/XznnW02+zxkLAQQQOBCgQcp7YSkBGqRL8bFzgwL+0A9fGeyN5LqBLFrpZJVw3QCePvSj/v6Zn3mDWMeThrE3e9XvjecrjacPB6kbx/UqZN/GX6Xw773RvIqP0ldET5+C7E9P9qcj+60pJj97pgHt39eN88kTj/0zeWPaf+bf+89706chTxvX/jvzMZ/74Y8+9scnLxNhqab+9GNvbZuNS29j+9OU/QnJpfoTkye/U5k+bdl/d/DU5frJyP6kY7+n2+RrVX9qczMfl7/82r8hqZL905/7t37fOF8B6a/118n86c9+T7nSz02nr0X9VGgrC7VevZJS6yblwD+nDctBUT9pnNWUzWTpOaOYP6ynvk9m4ffJ1FH98J7C74/pjcxJQ7NeyVPfK9NXZPrKzcnKTL9H5mjazBzpVt3IHJXbfr9NVupnShjDNitAg7RZT0Zbj4DfemAwfnrLb8EyqPYHvbS/NRC/qmE4KPxKhjQe9GU0KKtpo1XGflXDVlmvah3X/589t8p18g+HAx7E1Vwuzf+R0HRkRTG9EsK/rxuyQ2/QTubM/iA9XzBxMMc+96A9vzrv4KF79XY7L7/u+00LOXv6C7/pc9N60YVq8sUYOlmYMZnX1veu9nmp37N6cku2Z+au59+OzRdw+FV4vm2ZqoOFFvWt2fwqvTKNfb5rZRr5ggsdpGS9VPW2/J7YaWT9NNJe8kUWw6KfKq7Ya+7Nw0itFKiXPGmlPanU/6tR9bvGV2o2LvxnhU6ufy1s5H+zaU+TWhoX9X9pB19rUhV/1Oa48NdSk5ZialVVlJJU1NSXNon4f6H+92FVqP/Mt7GqKH0plVi9nf/dJ8nH8L9D0+R7q877vRXif+GKqY/hf0/Wf/3W25ufR73/wfei9SM/i/oc/KGN5sew6fe+v2/rq7j8b9LJ7y971U1/8yVv+kFR1aX+Fm76DbFRJ9N0cJHG8wbp6KEvyPixU58V88cupELEmyB1c6WY/Mcg0+8Pfn/wvRw0RFRM/D+aaSOkfnNOv5fC/wPwMer/AM6NNfne39CTbSefTJIivbuIBQEE2iBg4hdh1vfHrG9bUt++ZLK6ZWxS+u1HRnVDs76s/GB1S+/gkvPJvTHre2T6vTHrSxLrJ5Af3CPTV70MuUdmG94KnGNGARqkGXEZutUCvbTf86szetXeYOC3FUj73mTt1/d4rVe5+lUaI7+dwPQer/WtY/p+O5myvqerX7lR9cXv/aqpV9YP5LK+P4yLe7y2+q2x1pOf/OtrvaDCr+zzKwHrxQ3+fT1vqhc11Ff9JTFf6CDJG8YHv5v8frJvvZ/5P+3XCxum4118kcNag27pweu+hTfS6gab9ye8cSd1E897FP567vs0/bnU2x/0HrwP4Q26et+6r+HNPm+4TXsXVr9O+hb+avQtNvbdMt66Wnrf929pkG5shjb8xL7+6H329acekXvuv+vDm3Cq9XN4dVz0UuUr1kqVUdmvV6CN/eLuUqUqe5N/wSjLNPbVaWUp/q8bla8aK8u6SZvKwnxbvwuoN16rski+kqwqC6mbvOVkZZuvJqv/1WL6Oy98Vf3zSSPX/8WjbhZPmsR1g7cuiueavV5I63/hmBTLSZP3XMN3E0Q5BwQQaJvAdCXxpEGpk5WWk6alP9Bn8jr5mTcz60vxvKk5StP7LKe6odkbj/17vz/zpHE5HvvX0h+Py4E/rXzsTctxMRj7rTXaZsT5ItA2ARqkbcsY5xtFoDRfe7jv93jt+W1xetWw35NRr6jG/Z6OevWDturb4Yz9s9/zq1Amzdhefbscb8ZOb6Xjt8opxSY/nz50y5ux01vp9CYLPvhAAAEEEFiXwHjwQum97/+gQbquBLT9uJvWIG275/nn78vP/bLkyWXKVf3qS91VU71S139fv4p/P/l9fQmzv0pVr7z170X964PfVZMm7cG23uCdfn/QwK338f0ny88LNV/FW9XN3qJu7voY9b+uFX4udQN4eum0/4uZN5GnK3p9Cbv/y1n9OV1VPH2t/3VtuqS9ngyqL9v3n9X/ujZZGXzwL2+T350bZ/K7yb/EHSyn5yECkd77bY7F/+XfJo3J+kFu9YPi/KFv9eVoOpa6yei3bjj/tb4X8HhyT1+tUllObuvgjcv61RuVvn9v7PcBrqRX1Q+I85WWdeNyq77n2KRh6V+XK7oFRJszxbkj0C4BGqTtyhdni8AiAqUNy34a9gfVfr+0Yb0KdpDGPfWv64Ubo56kcc+/Lqzq1bcHSt6ITb16IYdZb7Loo75/ea+c3MZosp2Zb9PTSYPWf+YrZXvTlbL+83KRc2YfBBBAIJLAuH+V9P7av6dBGimpq4yFBukqtTnW8wkcNJR9FXDdUE6j0u9x6at8J9/7xDHV97KsX1Mqi2nzuP7aG846vQ2E1ZPMov69N4rr+0/6WP77SQN5JdmoG8aTe6PUl24kb0BP7uUiyRvUk+Zz/bP6vKaN6Mkq5On9WUTNt/Xf6aTRPFml7K/5Gsv1uuhzlwr5fafqi1SSWd0a91ucenSTS4km96OqLxuy+vKh6fd+Fxm/Lcy5cZpR37r62272u93sPXrqD5Nf1lSU/hCz+l6tScr6EqfJ9+Xkvlh+H1cr60uczjUni/545A8oK/rjqvDVllvjsfpqSpqTzWSJURBA4HwBGqS8HxBAIKdAfX/BNOz106jnr6WM/CGSvbL+vuqVMq7nxipjv5Kung/7PFnqObQvopjMkyff1ws1isHVr3uHWpLRYyc/Wy9qSH61nF+5V89rfeGF+sKL82/HNlmw8cylyL4Q5JlLmae3cTu4TLlerDG9Es8vka6/ry9Wn176fHAJ9MGY593mbXpJdE5TxkZg0wWmN+L3v738S/+bzCZ/q02/r28HMfl++niKc9+L+ZKl6e8nf8edt63/HVh/+N99PuJ02/PGrY9R/53nx6z/q/ftJ38L+n5iZsX0dfqX68Ex/M9b37/+e9K3u9jvJ+dUn8dBTH6M+gHSz/xu+rfoubh7L33zTS+59h/SIN30N++mnh8N0k3NDOeFAAKXEqDRwHsDAQTaJkDdalvGOF8EEOh63aqv9vP7Wlo1WbQwufLPr/BT9YeX+n0qves0fa6G+kNx6t8dPFTGf+8N5MmiB28V+cNk/ME5k3te8tGMwEHDrG4C1g03b9x5A65u1mlhqb5tqG83aepNflfW2577nV+j6fv7dZZWTrfxRtxkP9/OtDxvfx4U2kz+mh3F69brXvUdNEibZe3OaDRIu5NrIkUgikDXJ+xR8kgc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i5lO0OsNEgzoDIkAghkFWDCnpWXwRFAIIMAdSsDKkMigEBWAepWVl4GRwCBDAI0SDOgdmlIGqRdyjaxIhBDgAl7jDwSBQJdEqBudSnbxIpADAHqVow8EgUCXRKgQdqlbGeIlQZpBlSGRACBrAJM2LPyMjgCCGQQoG5lQGVIBBDIKkDdysrL4AggkEGABmkG1C4NSYO0S9kmVgRiCDBhj5FHokCgSwLUrS5lm1gRiCFA3YqRR6JAoEsCNEi7lO0MsdIgzYDKkAggkFWACXtWXgZHAIEMAtStDKgMiQACWQWoW1l5GRwBBDII0CDNgNqlIWmQdinbxIpADAEm7DHySBQIdEmAutWlbBMrAjEEqFsx8kgUCHRJgAZpl7KdIVYapBlQGRIBBLIKMGHPysvgCCCQQYC6lQGVIRFAIKsAdSsrL4MjgEAGARqkGVC7NCQN0i5lm1gRiCHAhD1GHokCgS4JULe6lG1iRSCGAHUrRh6JAoEuCdAg7VK2M8RKgzQDKkMigEBWASbsWXkZHAEEMghQtzKgMiQCCGQVoG5l5WVwBBDIIECDNANql4akQdqlbBMrAjEEmLDHyCNRINAlAepWl7JNrAjEEKBuxcgjUSDQJQEapF3KdoZYaZBmQGVIBBDIKsCEPSsvgyOAQAYB6lYGVIZEAIGsAtStrLwMjgACGQRokGZA7dKQNEi7lG1iRSCGABP2GHkkCgS6JEDd6lK2iRWBGALUrRh5JAoEuiRAg7RL2c4QKw3SDKgMiQACWQWYsGflZXAEEMggQN3KgMqQCCCQVYC6lZWXwRFAIIMADdIMqF0akgZpl7JNrAjEEGDCHiOPRIFAlwSoW13KNrEiEEOAuhUjj0SBQJcEaJB2KdsZYqVBmgGVIRFAIKsAE/asvAyOAAIZBKhbGVAZEgEEsgpQt7LyMjgCCGQQoEGaAbVLQ9Ig7VK2iRWBGAJM2GPkkSgQ6JIAdatL2SZWBGIIULdi5JEoEOiSAA3SLmU7Q6w0SDOgMiQCCGQVYMKelZfBEUAggwB1KwMqQyKAQFYB6lZWXgZHAIEMAjRIM6B2aUgapF3KNrEiEEOACXuMPBIFAl0SoG51KdvEikAMAepWjDwSBQJdEqBB2qVsZ4iVBmkGVIZEAIGsAkzYs/IyOAIIZBCgbmVAZUgEEMgqQN3KysvgCCCQQYAGaQbULg1Jg7RL2SZWBGIIMGGPkUeiQKBLAtStLmWbWBGIIUDdipFHokCgSwI0SLuU7Qyx0iDNgMqQCCCQVYAJe1ZeBkcAgQwC1K0MqAyJAAJZBahbWXkZHAEEMgjQIM2A2qUhaZB2KdvEikAMASbsMfJIFAh0SYC61aVsEysCMQSoWzHySBQIdEmABmmXsp0hVhqkGVAZEgEEsgowYc/Ky+AIIJBBgLqVAZUhEUAgqwB1KysvgyOAQAYBGqQZULs0JA3SLmWbWBGIIcCEPUYeiQKBLglQt7qUbWJFIIYAdStGHokCgS4J0CDtUrYzxEqDNAMqQyKAQFYBJuxZeRkcAQQyCFC3MqAyJAIIZBWgbmXlZXAEEMggQIM0A2qXhqRB2qVsEysCMQSYsMfII1Eg0CUB6laXsk2sCMQQoG7FyCNRINAlARqkXcp2hlhpkGZAZUgEEMgqwIQ9Ky+DI4BABgHqVgZUhkQAgawC1K2svAyOAAIZBGiQZkDt0pA0SLuUbWJFIIYAE/YYeSQKBLokQN3qUraJFYEYAtStGHkkCgS6JECDtEvZzhArDdIMqAyJAAJZBZiwZ+VlcAQQyCBA3cqAypAIIJBVgLqVlZfBEUAggwAN0gyoXRqSBmmXsk2sCMQQYMIeI49EgUCXBKhbXco2sSIQQ4C6FSOPRIFAlwRokHYp2xlipUGaAZUhEUAgqwAT9qy8DI4AAhkEqFsZUBkSAQSyClC3svIyOAIIZBCgQZoBtUtD0iDtUraJFYEYAkzYY+SRKBDokgB1q0vZJlYEYghQt2LkkSgQ6JIADdIuZTtDrDRIM6AyJAIIZBVgwp6Vl8ERQCCDAHUrAypDIoBAVgHqVlZeBkcAgQwCNEgzoHZpSBqkXco2sSIQQ4AJe4w8EgUCXRKgbnUp28SKQAwB6laMPBIFAl0SoEHapWxniJUGaQZUhkQAgawCTNiz8jI4AghkEKBuZUBlSAQQyCpA3crKy+AIIJBBgAZpBtQuDUmDtEvZJlYEYggwYY+RR6JAoEsC1K0uZZtYEYghQN2KkUeiQKBLAjRIu5TtDLHSIM2AypAIIJBVgAl7Vl4GRwCBDALUrQyoDIkAAlkFqFtZeRkcAQQyCNAgzYDapSFpkHYp28SKQAwBJuwx8kgU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kDZNrNXishPisj7ROQVItITERORx0TkMyLyC6r6x02GTIO0SU3GQgCBVQgwYV+FMsdAAIEmBahbTWoyFgIIrEKAurUKZY6BAAJNCtAgbVJzjWOZ2feIyD8XkTeIiF7iVB4VkQ+o6iebOlUapE1JMg4CCKxKgAn7qqQ5DgIINCVA3WpKknEQQGBVAtStVUlzHAQQaEqABmlTkmscx8y8KfppEXnz9DT2RORLInK3iLxKRK4Rkcumv/Mm6Y+p6m83cco0SJtQZAwEEFilABP2VWpzLAQQaEKAutWEImMggMAqBahbq9TmWAgg0IQADdImFNc8hpl9SkT+joiUIvJVEflpVf31g9Oari79FRF5/fRnnxWR96rqU8ueOg3SZQXZHwEEVi3AhH3V4hwPAQSWFaBuLSvI/gggsGoB6taqxTkeAggsK0CDdFnBNe9vZteJiK8G/SYRGYnIL6nqP77wtMzs/SLyyyJytYicEZGfUlVvmi71QYN0KT52RgCBNQgwYV8DOodEAIGlBKhbS/GxMwIIrEGAurUGdA6JAAJLCdAgXYpv/TubmT+U6YiI7IjIvSLy/ks9iMnMfk9Evnd61r+jqt40XeqDBulSfOyMAAJrEGDCvgZ0DokAAksJULeW4mNnBBBYgwB1aw3oHBIBBJYSoEG6FN/6dzYzXz36A9Mz+Yyq3nKpszKzT4jIT0yfbn+Xqh7cs3ThQGiQLkzHjgggsCYBJuxrguewCCCwsAB1a2E6dkQAgTUJULfWBM9hEUBgYQEapAvTbcaOZub3E71hejafUtUfeZ4G6Q+LyC+KyBUi8oCI/JCq/uEykdAgXUaPfRFAYB0CTNjXoc4xEUBgGQHq1jJ67IsAAusQoG6tQ51jIoDAMgI0SJfR24B9zeyoiPhT7Ici8nFV/dnnaZB+n4j8KxF5mYj4DcJizQAAFPZJREFUA5r8afa/uUwYNEiX0WNfBBBYhwAT9nWoc0wEEFhGgLq1jB77IoDAOgSoW+tQ55gIILCMAA3SZfTWvK+ZvVNEfkNEXjFjg/T87WmQrjl/HB4BBNYjwIR9Pe4cFQEEFhegbi1ux54IILAeAerWetw5KgIILC5Ag3Rxu7XveUGD9NCG5wXb7/rDnVT155YJhBWky+ixLwIIrEOACfs61DkmAggsI0DdWkaPfRFAYB0C1K11qHNMBBBYRoAG6TJ6a953yQbpoZfkzxIeDdJZlNgGAQQ2SYAJ+yZlg3NBAIFZBKhbsyixDQIIbJIAdWuTssG5IIDALAI0SGdR2tBtlmyQNraC9Of+2cc3VIjTQgABBBBAAAEEEEAAAQQQQAABBBBA4HCBj33wl0RV9fAtV7fFRp3M6sKe70ibcA9SP+Pv+q7vsvnOnK0RQAABBBBAAAEEEEAAAQQQQAABBBDYHIE/+ZM/2bh+5Mad0Oak69lnssRT7J8QkR9V1d/a1Ng4LwQQQAABBBBAAAEEEEAAAQQQQAABBLoqQIN0xsyb2WdF5AYR8VWcv6aqf/9Su5rZD4vIL4rIFSLygIj8kKr+4YyHYjMEEEAAAQQQQAABBBBAAAEEEEAAAQQQWJEADdIZoc3st0XkB6ab/ydV/avP0yD9hIj8hIj0ROQuVX3zjIdhMwQQQAABBBBAAAEEEEAAAQQQQAABBBBYoQAN0hmxzewnReSIiOyIyJ+KyPeq6qmL7W5mfyAi75r+7ndU9f0zHobNEEAAAQQQQAABBBBAAAEEEEAAAQQQQGCFAjRIZ8Q2s+tExFeRfpOIDEXk51X1Zy7c3cy8GfrLInK1iJwRkZ9S1V+Z8TBshgACCCCAAAIIIIAAAggggAACCCCAAAIrFKBBOge2mf1rEfnbIlL8/+3df8y+VV0H8PdJcjhSETZnSqvW1g+dbVlulDUJjEY1Vm2ZUSkoIQrSIkvpBxrhD0xwoiZR9ANSAzfMlbl+QGSrUWFmFhaWK9P+qIYYS51Rn3bqfPPm4Xm+z/V9ftz39dzP6/qH7bnPdZ1zXufe/b14X+c6J8l9SV7WWrv2yCWq6rQkPQz9ivG3vm7pWa21+4+hGkUJECBAgAABAgQIECBAgAABAgQIEFiSgID0GKCr6olJ3pbkyJqiDyS5O8lfJfn8JF+T5JHjkvcmuai11medOggQIECAAAECBAgQIECAAAECBAgQmKGAgPQYB6WqzkryuiRfmmQrvx6O/tTi7NJjrEZxAgQIECBAgAABAgQIECBAgAABAgSWICAg3QFyVZ2SpG/adHaSJ4zd6ivJx5PcluSa1tqdO7i0UwgQIECAAAECBAgQIECAAAECBAgQWKKAgHSJ2KoiQIAAAQIECBAgQIAAAQIECBAgQGBeAgLSeY2H1hAgQIAAAQIECBAgQIAAAQIECBAgsEQBAekSsVVFgAABAgQIECBAgAABAgQIECBAgMC8BASk8xoPrSFAgAABAgQIECBAgAABAgQIECBAYIkCAtIlYquKAAECBAgQIECAAAECBAgQIECAAIF5CQhI5zUeWkOAAAECBAgQIECAAAECBAgQIECAwBIFBKRLxFYVAQIECBAgQIAAAQIECBAgQIAAAQLzEhCQzms8tIYAAQIECBAgQIAAAQIECBAgQIAAgSUKCEiXiK0qAgQIECBAgAABAgQIECBAgAABAgTmJSAgndd4bNmaqnpikluSPCnJba21ZxyQpmsmAQKHRKCqTkvygiRPT3JykuOSVJL/SPL3SW5qrV19SDh0kwCBAyBQVacmuTTJ6UlOTPKwJA8k+dckv5Xkmtba3QegK5pIgMAhFqiqRya5NckZSf4zyVWttcsPMYmuEyAwE4GqujjJq5OcMLFJK8u7BKQTR2iVxUY4el2Sr0/Sx2xlX5hVOqibAIH5ClTV65I8L0m/Qd/q6GHpn/RyAof5jqWWETgsAlX13CSvSvLYo/T5X5K8vLX25sPiop8ECBw8gap6xXjYc3ySzwhID94YajGBdRWoqtcm+cExeWZKN1eWdwlIpwzPCsuMGVlvTNJnkB4Zr5V9YVZIoWoCBGYqsOGmvLfy/iQfGLNGH5Pkq5M8buE37P1Jntlau2emXdIsAgTWXKCqnpXkTUlOGl3tv1t3Jfloki9J8uSFBz73JbmstdYfVjsIECAwK4GqOivJLyR5/GiYgHRWI6QxBA63QFW9M8nZ483CjyT5xDYid7bWnr8KNQHpKtQn1llVVybp05EfveEUAelEQ8UIENhfgfF66q8l+cLxj14PGC5prd25WHNV9Qc9fYZpn9nQX/16Q2vth/e3da5OgACBhwqMV1HfneRp49MPJnlha+2OI6XHb9v1Iyjtf+6/bae31nqQ6iBAgMAsBDb5PevtEpDOYnQ0ggCBLlBV703ylCSfGm/lvGauMgLSmY3M+EfuhUkuSPLFCzOuFlsqIJ3ZuGkOgcMqUFV9PZm+ft/nJvlYkme31m7fzKOqfjPJt47P/jrJ1wobDus3R78JrE6gqvp91lVJPi9Jnx36o621n9/Yog3l7k1yYWvt7atruZoJECDwYIHxAPrC8f+M/z1eYRWQ+qIQIDALgar6hiRvTXJKkr5s0fmttd+YReM2aYSAdGYjU1XfP175WlzH7+NJ/iLJN47mCkhnNm6aQ+CwClTVbyc5c/T/5tZaf21102PDAt1HDVMPq6d+EyCw/wJVdUOS80ag8Oettb4MyEOOquobN92Y5Alj6ZCLWms37X8L1UCAAIHtBaqqB6N9HeW+wVx/8Nw3x/wyM0i3t1OCAIHlCGzIt/6uT5aZ8zJrAtLlfC8m17LhC/TpsYPqz/Skfbye2q8lIJ0sqiABAvspUFV/muTLx035z7bWXnyUgHTxAZCAdD8HxrUJENhSoKp+Lsm3JDk5yS2ttXO3CEjPSdKXB+lrKff1svpr+H0WhIMAAQIrFRib+L4tyVeOmfCXJXnR2LfCDNKVjo7KCRA4IjCWjfyRJA9P8vuttf7webaHgHRmQzMC0r4LYV+/75oj6/hVVV94u6/f1w8B6czGTXMIENheoKquSPKS8Q9k3wjlnNbaH25/phIECBBYrsBY8ujWJGeMmabvS/J0y4IsdxzURoDA5gJV9atJvmes//6W1tpzqqrPIu0b+wpIfXEIEJiFQFX1vSq+e/xW9Td4/jHJc5N8wZhg80CSf0rSy71q1fdZAtJZfG22b4SAdHsjJQgQmLdAVb0nSV+Hph9/3Fo7skHKvBuudQQIHBqBqnpqkr5UyHeN9bL6vbJd7A/NN0BHCcxfoKouSfLKJCckeX+SZ/ZXVgWk8x87LSRw2ASq6o+SfN14cNPXIO3LFm2WQ1aSe5L8UGutb6S5kkNAuhL2Y69UQHrsZs4gQGA+AlX10iSXJ3mEmQ3zGRctIUDg/wS2WAO+36x/eOy42mdrOQgQILBSgao6dWx40jfz7ftUvLi19ovjd8wM0pWOjsoJEFgUGA+db0nyRQt//2SSv0zyobGEUV8H/nELoWl/y/CCVYWkAtID8h0WkB6QgdJMAgQeIlBVZyW5fszG6p/fleT0Vb9CYagIECBwRGDDEiCLMH3t0b7b6mWttX7T7iBAgMDKBMbmmN+UpO9Yf11r7eKF3zEB6cpGRsUECGwUqKr+Ns51SU4an31wrOd+x4Ygta/33peTPH68iv+7rbVvXoWogHQV6juoU0C6AzSnECCwcoFNwtGVPhVcOYgGECAwS4Gq+okkZyb5h01mNPSZpH22Q183+e5ZdkCjCBBYe4Gq6vtUXDpChP7a6lmLD5u9Yr/2XwEdJHCgBKrqBUl+MsmJSf4tybmttds368TCusqfM2bHX7yKjTEFpAfkKyYgPSADpZkECPy/QFV9X5Krkjx+/PHeJD/eWutPEh0ECBCYrcDYpKn/fp23MKPh7a21vtGAgwABAksV2PDAua/jd2Fr7R2LjRCQLnVIVEaAwB4KVFXf3f7GsUZpnyH/5sUZ8ntY1VEvJSBdlvQu6xGQ7hLQ6QQILFVgbCDwsoVXKvrNfH9F9X/XyXIQIEDgIAhU1c1jw6Z+z/yxJM/eavbDQeiPNhIgcPAExgObX+/LE4113K9urf3Yxp4ISA/e2GoxAQKfFVjY0Kn/8XdW8Zq9gPSAfCMFpAdkoDSTAIG+2cm1Sc4fGzJ1kY8kuaS19k48BAgQOEgCVXVuktcneVSST40Nm15zkPqgrQQIHGyBqro6yYuSHJfktiTfudk67gLSgz3OWk/gsAtU1e8lOWM43NZae8ayTQSkyxbfYX0C0h3COY0AgaUJjBkONyT5jnET39ft6+v19TVkHrQY99IapSICBAjsQmDDK1+f6cuGtNYu38UlnUqAAIFjElgIPo/pvIXCN7TW+oNrBwECBGYrICCd7dDMr2EC0vmNiRYRIPBZgao6Jckvjad+/eFbD0ffM3YqtKmJLwsBArMQqKqnJnlDkieNBv10a23LGaEC0lkMm0YQONQCAtJDPfw6T+BAC4z7qCck+ZvW2p8drTNV1TfEfPIos5IHO2aQHpCvm4D0gAyUZhI4hAJj5uitC+HofyXpa2Wdt9krYIeQSJcJEJiRwIYb8Jtba8/aqnlVdXGSVyc5IcknxkOft86oO5pCgMCaC1TVK5P0B9HbHf3V1L4x5gNJ/iDJP48Tbm+t/fJ2J/ucAAECeylQVe9N8pRxzXe11r7tKPdb5yR5Y5LHrHJJIwHpXn4D9vFaAtJ9xHVpAgR2JVBVv5Lke5M8bGwecGNr7Qd2dVEnEyBAYJ8EqqovBdJ3p+/3wT1AOL+19u6N1Y2HP/3vTxufvS/J0z342aeBcVkCBHYlYA3SXfE5mQCBPRaoqv5AuT+E7vdbfcPeC1tr79jifmtxss3fJjm7tXbPHjdp28sJSLclmkcBAek8xkErCBB4sEBVvTRJX4/vEUn6zNG3tNaew4kAAQJzFaiqvk7ydUkeO9r4gSQXtNbuPNLmsWzI9UnOHA9/+gZNV7TW+mxSBwECBGYnICCd3ZBoEIFDLVBVPRx9U5KTjnK/9cixTNu3j/utT4/13l++CjwB6SrUd1CngHQHaE4hQGBfBcbsqv4K11eNinqA8OERlG5X9yeTXNlae9d2BX1OgACBvRaoqlckuTTJ8ePa9ye5K8lHx6us/ZWwR4/PPPzZ6wFwPQIE9lxAQLrnpC5IgMAuBUaO1SfPHDcu1f8fsK81+qHxOv2pSU4es0xXfr8lIN3lgC/rdAHpsqTVQ4DAVIGqOjfJ65M8auo5C+V6GHFRa+2mHZzrFAIECOxaoKquTHJJkj57Yaujz2Toy4Y8f9cVugABAgT2UUBAuo+4Lk2AwI4FquravpzReONwq+v0tZP76/fPW+VSRgLSHQ/zck8UkC7XW20ECGwvUFVXJHlJkodvX/ohJQSkO0BzCgECeytQVacl6Rsx9f+eOF7v6jMY7kvSX7l/bWvtjr2t1dUIECCw9wIC0r03dUUCBPZGYIv7rUry70n6UkfXbLY+6d7UPv0q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YCAdM0GVHcIECBAgAABAgQIECBAgAABAgQIEJguICCdbqUkAQIECBAgQIAAAQIECBAgQIAAAQJrJiAgXbMB1R0CBAgQIECAAAECBAgQIECAAAECBKYLCEinWylJgAABAgQIECBAgAABAgQIECBAgMCaCQhI12xAdYcAAQIECBAgQIAAAQIECBAgQIAAgekC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cD/AMQAAlrYwls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10" descr="data:image/png;base64,iVBORw0KGgoAAAANSUhEUgAABUgAAALmCAYAAACQM36yAAAAAXNSR0IArs4c6QAAIABJREFUeF7s3QuQZHd15/nfyVJ364lAYIFAgGRjbLBhAYMRAkyZZ1e3pHBMBIbx2njHw9reMYxjPROGccSOC5BawjwmrPEDP/DYM7vGZjY8szv2OnAMsF7TArqrCvSobkEj2ujR3ZJAwkhGr857Nv7VWVKp1VV5M+/Ne/+Pb0UQDtP3cf6f85+TOT/fzDTxhwACCCCAAAIIIIAAAggggAACCCCAAAIIFCpgha6bZSOAAAIIIIAAAggggAACCCCAAAIIIIAAAiIgZRM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BAQMoeQAABBBBAAAEEEEAAAQQQQAABBBBAAIFiBQhIi209C0cAAQQQQAABBBBAAAEEEEAAAQQQQAABAlL2AAIIIIAAAggggAACCCCAAAIIIIAAAggUK0BAWmzrWTgCCCCAAAIIIIAAAggggAACCCCAAAIIEJCyBxBAAAEEEEAAAQQQQAABBBBAAAEEEECgWAEC0mJbz8IRQAABBBBAAAEEEEAAAQQQQAABBBBAgICUPYAAAggggAACCCCAAAIIIIAAAggggAACxQoQkBbbehaOAAIIIIAAAggggAACCCCAAAIIIIAAAgSk7AEEEEAAAQQQQAABBBBAAAEEEEAAAQQQKFaAgLTY1rNwBBBAAAEEEEAAAQQQQAABBBBAAAEEECAgZQ8ggAACCCCAAAIIIIAAAggggAACCCCAQLECBKTFtp6FI4AAAggggAACCCCAAAIIIIAAAggggAABKXsAAQQQQAABBBBAAAEEEEAAAQQQQAABBIoVICAttvUsHAEEEEAAAQQQQAABBBBAAAEEEEAAAQQISNkDCCCAAAIIIIAAAggggAACCCCAAAIIIFCsAAFpsa1n4QgggAACCCCAAAIIIIAAAggggAACCCCQTEDq7m+R9CuSXi7pKZJC7ccl3S3pryS9z8xu36ql7n6OpF+W9NOSLpK0Q5JLuk/SPkkfNrNPjdsW7n6hpF+VdIWkZ0k6bXSdeyV9WtJHzewL467DvyOAAAIIIIAAAggggAACCCCAAAIIIIBAvwJJBKTufq2kd0o6YwuuQyH8NLO/PtUx7v5CSb8j6cdG4eqpDntA0rVm9t7N7uPu85J+S1K43mZ+94wC21A3fwgggAACCCCAAAIIIIAAAggggAACCCAQqUD0Aam7/7Gk/3HDU5rfkhSezvyOpB8eBZXhCc7wd4Okf2pmBzZ6j54c/QtJb9jw5Gk45qbR06iXSjp3dE4ISd9vZtec3LNRyPoJSS8e/duDkr4sKYSzz5H0Cklnjv4thKS/ZGZ/FmnvKQsBBBBAAAEEEEAAAQQQQAABBBBAAIHiBaIOSN3958LH3kch5lDS30j6+Y0fpXf38FH3XxsFnJWk3zez/+WkgHRR0nsknT76OP1HzOx968eMgs+PSXrNKEANgedPnCJo/bikn5U0J+kuSf/GzP5ow3XC06XhKdUXjP67vZIWzCx8hJ8/BBBAAAEEEEAAAQQQQAABBBBAAAEEEIhMIPaA9P+T9NqR2WdGoeUTwkZ3/1NJbx+Fm6uSXrUeSo6eHv1bSS8dfU/ofzazt53cB3e/RFK4zsWSHhl9j+ijH7Uf/Xt4GvS5o3//92b2r05xnVDHb0s6T9L9IZg1sxCa8ocAAggggAACCCCAAAIIIIAAAggggAACkQlEG5C6++WS/lDS+ZLCjx+9y8xCgPmEP3f/nyT9pqRtkm6V9D+b2d+FA939rZLC06EhsBx3nd8NT6hKGki6zsxevX6z0ZOq4UnU8D2o3wiB7GY/xOTufylp9+jcPzezEJryhwACCCCAAAIIIIAAAggggAACCCCAAAKRCcQckIaP1odfnA/fL/q4sHISQ3ffeJ3HPV168nXc/V2SwnePniXpdkk/tSFoDU+Prj95+mkze+NmdZx0zxvNbP07SycpnWMRQAABBBBAAAEEEEAAAQQQQAABBBBAYMYCMQek/5ekK0Yfi/8DM/uFaSzcfZJg802S/kTSBaPvKg0/svSfwn3dPXyfaPgxp/D3cTN75xYBafju1PBE69mS7pD0DjMLXxHAHwIIIIAAAggggAACCCCAAAIIIIAAAghEJBBzQLos6WWSHpb0QUkfCj+KNPqu0WePniwNP9wUfizp/5T0Gxt/vGnd2N3/++jX6+sEm8+X9FeSnrd+XzP7t6OANDx9+sKT//tT9fKkrwcI35n6aNAaUe8pBQEEEEAAAQQQQAABBBBAAAEEEEAAgeIFYg5I1wPJ8ENH/5uk8D2j4aPqp6rZJX1V0v9qZn+9savuvn6dsQHpZkGou79e0n+U9KyaAenG4wlIi/9/ZgAggAACCCCAAAIIIIAAAggggAACCMQqEGVA6u7hl+vDDzJdKOm7ku4e/Xp8eGL0FklfGoGGX6b/Pklzo//9a5J+ZuOPJ20ISNeeRF1/InSzhmw4vpL0u2b2rpMC0rGB50nHPyBp0cx+I9ZNQF0IIIAAAggggAACCCCAAAIIIIAAAgiUKhBrQLrxCcz13vyDpD0nB42jX5f/NUnnjr6v9C/NLHx36dpfg4A0nL72XaMNA9JawWypG5B1I4AAAggggAACCCCAAAIIIIAAAggg0KdAKgFpCBk/YmYhCH3Cn7t/RNK7JW2TdKekf7b+UfsGAWl0T5C6e/gqAf4QQAABBBBAAAEEEEAAAQQQQAABBBBIUsDMossjoysodNbdXyHpk5IuGnX6K+EX7c0sfM/oqQLSSySFX6t/rqSHRk+avn90rSy+g5RwNMn/N0/RCCCAAAIIIIAAAggggAACCCCAAAInCcQWkkYZkJ4i2Py0mb1xq93k7uu/eh8OW/to/Og60/6K/WZB69iPzJ/0K/bhqwH+hZmF71Sd+m89II1tA029IE5EAIHsBZhb2beYBSKQnQBzK7uWsiAEshdgbmXfYhaIQHYCsc6tmAPSvZIuHe2EOgHpKYNQdw9Plr5tdJ2/MbO3bLa73P1Nkv5E0gWSHvdjTO6+Xk/4mPsfmNkvbHGdn5P0m5LOlnSHpHeY2Wea7OpYN1CTNXEuAgjkLcDcyru/rA6BHAWYWzl2lTUhkLcAcyvv/rI6BHIUiHVuxRyQbgw2rzOzV2+1Mdz9BkkvknQ8hJNm9q/D8e7+YUm/LOk0STea2Yu3CDbfJekaSWdJul3ST5nZ342uM0nQWvuedTd7rBuobv0chwAC5Qkwt8rrOStGIHUB5lbqHaR+BMoTYG6V13NWjEDqArHOrZgD0l+VtCjpjJN/eOnkzeDuC5L+g6SnS/pHSe81s98aBZtvlfQxSedJukvSO83sv51qQ7n7x8MPPEkKLo8LZd19Yz1fk7R7i+9E3fg065+b2dubbuBYN1DTdXE+AgjkK8Dcyre3rAyBXAWYW7l2lnUhkK8Acyvf3rIyBHIViHVuxRyQbvzhpfCL8p8ws5/eJNj8Y0k/I2kg6XE/6OTu50j6W0kvlbTpddw93C98T+jFkh6R9FEze+/6/Ub/vv5DUOF7SD9iZr92irA2hKG/PQpk75f0HjP7naYbO9YN1HRdnI8AAvkKMLfy7S0rQyBXAeZWrp1lXQjkK8Dcyre3rAyBXAVinVvRBqRhI7h7eAr0FyXNSXpw9JRoCBzD94Ou/bl7+Ej8vxw9aToMT4uaWfio/KN/7h5+0f49kraPrnOtmYX/ff0aLxw9Zfqa0dOjhyT9hJkdOOk6G4PYb0v6dTO7dsN15iWFMPQFo/8ufG/pwsZ6p93gsW6gadfDeQggkL8Acyv/HrNCBHITYG7l1lHWg0D+Asyt/HvMChHITSDWuRV7QBqe/vwLSW8YBZfhB5KOSNonKTzF+TJJz9vwb0vh2JMDydFTpCdfJ3xMfmX0faPhx6DCR/DD3wOS3m9mIXh93J+7hyD1E5LWv8c0fN9pCFFvGv2w08slhZrD3z2SfsnMwlOnjf9i3UCNF8YFEEAgWwHmVratZWEIZCvA3Mq2tSwMgWwFmFvZtpaFIZCtQKxzK+qANOwGd79Q0u9LCr8wH35o6VR/ITj9oqR/fvJTn+sHj8LN8B2jrxwFqqe6TghHw9Olj360/uSDRt93+u8kPX+L64Rw9H0bny5turNj3UBN18X5CCCQrwBzK9/esjIEchVgbuXaWdaFQL4CzK18e8vKEMhVINa5FX1AuiHgDN8x+u7Rx9fDr8yH2h+SFJ4E/Q9m9pFxm2f0JGn4RfvwXaYXSdoRMlhJ4SP74anUD5vZp2pcJ4S24UebrpD0rFFwG65zr6RPj76/9AvjrjPJv8e6gSZZA8cigEBZAsytsvrNahHIQYC5lUMXWQMCZQkwt8rqN6tFIAeBWOdWMgFpDpugyRpi3UBN1sS5CCCQtwBzK+/+sjoEchRgbuXYVdaEQN4CzK28+8vqEMhRINa5RUCayG6L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QCDWuUVAmsjejHUDJcJHmQgg0IMAc6sHdG6JAAKNBJhbjfg4GQEEehBgbvWAzi0RQKCRQKxzi4C0UVu7OznWDdSdAHdCAIHUBJhbqXWMehFAgLnFHkAAgdQEmFupdYx6EUAg1rlFQJrI3ox1AyXCR5kIINCDAHOrB3RuiQACjQSYW434OBkBBHoQYG71gM4tEUCgkUCsc4uAtFFbuzs51g3UnQB3QgCB1ASYW6l1jHoRQIC5xR5AAIHUBJhbqXWMehFAINa5RUCayN6MdQMlwkeZCCDQgwBzqwd0bokAAo0EmFuN+DgZAQR6EGBu9YDOLRFAoJFArHOLgLRRW7s7OdYN1J0Ad0IAgdQEmFupdYx6EUCAucUeQACB1ASYW6l1jHoRKFdg8UuHnzw3t2P+nz/vaf/lgjO2ycyiyiSjKqbcbTJ+5bzwjTfiCAQQiEuAuRVXP6gGAQTGCzC3xhtxBAIIxCXA3IqrH1SDAAKPF7jmlnvOPf7gA/MDt3k3zUt6yfz55+jSp51NQMpmmU6AF77p3DgLAQT6E2Bu9WfPnRFAYDoB5tZ0bpyFAAL9CTC3+rPnzgggcGqBa5ZuObc6+6zXeVXNm2vepZduPPLCM7frHRc9lYCUDTSdAC9807lxFgII9CfA3OrPnjsjgMB0Asyt6dw4CwEE+hNgbvVnz50RQOAxgcVD33rS9ocfnHezeXfN20mh6Ear0+cG+pUfeDoBKRtoOgFe+KZz4ywEEOhPgLnVnz13RgCB6QSYW9O5cRYCCPQnwNzqz547I1C6wAdvvvucR3w4P6iq8JRo+Pj8y8aamP3DD56z49x/cuFTCEjHYnHAKQV44WNjIIBAagLMrdQ6Rr0IIMDcYg8ggEBqAsyt1DpGvQikLbAWih5/eF5m4SnReqGo9B2TPidpb+V+408+57z/+/vPOZ2ANO2t0F/1vPD1Z8+dEUBgOgHm1nRunIUAAv0JMLf6s+fOCCAwnQBzazo3zkIAgfoCi6t3nb19UM175fNmHj5C/yNjzzb7jtz3qqr2utkNG48nIB2rxwFbCfDCx/5AAIHUBJhbqXWMehFAgLnFHkAAgdQEmFupdYx6EUhDYC0UrR6e98FgXq55WY1QVLpP4UlR016v/HGhKAFpGn1Pokpe+JJoE0UigMAGAeYW2wEBBFITYG6l1jHqRQAB5hZ7AAEE2hL40PXHznp4m5/45XnzEIy+vMa173Npr7zaK9n1NY4XT5DWUeKYTQV44WNzIIBAagLMrdQ6Rr0IIMDcYg8ggEBqAsyt1DpGvQjEJbAWig6Oz/vA5s0tPClaKxS1tVBUeyt5rVB046oJSOPaA8lVwwtfci2jYASKF2BuFb8FAEAgOQHmVnIto2AEihdgbhW/BQBAYGKBxSNHztz+bQvfJTovefihpVfUuEj4+Px14UlRl325xvGbHkJA2kSPc8ULH5sAAQRSE2BupdYx6kUAAeYWewABBFITYG6l1jHqRaAfgcWlI2fOnTmcH3j4TtG1J0U7DUU3rpqAtJ89kM1deeHLppUsBIFiBJhbxbSahSKQjQBzK5tWshAEihFgbhXTahaKwMQCH73ttjMe+M5p82aad197UvRHa1zkPnd9XubhI/RfqnH8xIcQkE5MxgkbBXjhYz8ggEBqAsyt1DpGvQggwNxiDyCAQGoCzK3UOka9CMxW4KPX3XbGA+eGQHQwb1p7UrRWKGqmz8t9bzWjUHTjqglIZ7sHsr86L3zZt5gFIpCdAHMru5ayIASyF2BuZd9iFohAdgLMrexayoIQmFhg8fDh03d8d8d8ZRZ+eT58r+gra1wkfKfoF1T5Xjet1Di+tUMISFujLPNCvPCV2XdWjUDKAsytlLtH7QiUKcDcKrPvrBqBlAWYWyl3j9oRmF5g8bOHT587f8f8nPQ6l/147VDU9IXwpKh7t6HoxpUSkE7fd86U+JEmdgECCCQnwBv25FpGwQgUL8DcKn4LAIBAcgLMreRaRsEITC1w7aFDO+576Kx5N4WPz9cORV3+Ra+010zLU9+8xRMJSFvELPFSvPCV2HXWjEDaAsyttPtH9QiUKMDcKrHrrBmBtAWYW2n3j+oRGCfw7v/n0I5nXvyk11XVcF6y19d9UtSkL7rWnhSNIhTduE4C0nFd59+3FOCFjw2CAAKpCTC3UusY9SKAAHOLPYAAAqkJMLdS6xj1IjBeYHF1dftc9ZT5wSB8n2j9UFTyfdLgc+5VdKEoAen4vnNETQFe+GpCcRgCCEQjwNyKphUUggACNQWYWzWhOAwBBKIRYG5F0woKQaCRwO+5b/vmwbvmzYfzLntD3SdFJdvnqvbKtdSogA5P5gnSDrFzvBUvfDl2lTUhkLcAcyvv/rI6BHIUYG7l2FXWhEDeAsytvPvL6vIW+L2lpW3fPPOCeXcL3ylaOxR1+X5Jn0spFN3YSQLSvPf1zFfHC9/MibkBAgi0LMDcahmUyyGAwMwFmFszJ+YGCCDQsgBzq2VQLofAjAUW3U/bcfCu+UrDebm9se6Toibb7+HX50+Eo0n/EZAm3b7+i+eFr/8eUAECCEwmwNyazIujEUCgfwHmVv89oAIEEJhMgLk1mRdHI9CHwOJnP3va3NOfPz9wC98pWjsUlbQk0+e8Sj8U3ehOQNrHLszonrzwZdRMloJAIQLMrUIazTIRyEiAuZVRM1kKAoUIMLcKaTTLTE7gk+5zhw7cOe9WzZvbm+o+KSrZUnhS9MQPLuX5R0CaZ187WxUvfJ1RcyMEEGhJgLnVEiSXQQCBzgSYW51RcyMEEGhJgLnVEiSXQaAFgbd+0ude8kN3zLsP5s3qh6LuWtZAn1OVbyi6kZeAtIXNVvIleOErufusHYE0BZhbafaNqhEoWYC5VXL3WTsCaQowt9LsG1XnI7DoPthx4M75yqrwnaJvrvukqJmW3bXX3b+Yj0a9lRCQ1nPiqE0EeOFjayCAQGoCzK3UOka9CCDA3GIPIIBAagLMrdQ6Rr05CCwu+mDurXfMD3wwLyMUnbSnBKSTinH84wR44WNDIIBAagLMrdQ6Rr0IIMDcYg8ggEBqAsyt1DpGvakKuLvtWT124jtFNXjLJE+KVq7r5P6FVNfedt0EpG2LFnY9XvgKazjLRSADAeZWBk1kCQgUJsDcKqzhLBeBDASYWxk0kSXEK+BuV63eMe+yeTNC0bYaRUDalmSh1+GFr9DGs2wEEhZgbiXcPEpHoFAB5lahjWfZCCQswNxKuHmUHq3ABw4enR9U1bw02DnJk6Lu1efd7fPRLiySwghII2lEqmXwwpdq56gbgXIFmFvl9p6VI5CqAHMr1c5RNwLlCjC3yu09K29X4AM33hYC0fnBYNJQVJ93d0LRCdpBQDoBFoc+UYAXPnYFAgikJsDcSq1j1IsAAswt9gACCKQmwNxKrWPUG5PAnoNHXzc8Xv34pKFoVa19n+h1Ma0lpVoISFPqVoS18sIXYVMoCQEEthRgbrFBEEAgNQHmVmodo14EEGBusQcQmEzgmgNHfuyRob9+0lBUri9U7oSik3Gf8mgC0hYQS74EL3wld5+1I5CmAHMrzb5RNQIlCzC3Su4+a0cgTQHmVpp9o+puBa48cOTHfIpQ1Cv/okt7u602/7sRkObf45mukBe+mfJycQQQmIEAc2sGqFydTmeuAAAgAElEQVQSAQRmKsDcmikvF0cAgRkIMLdmgMolsxDYs3rktcPK3zDpk6Iu+6JXFaHoDHcBAekMcUu4NC98JXSZNSKQlwBzK69+shoEShBgbpXQZdaIQF4CzK28+slqmglMG4pWle+T9Llmd+fsugIEpHWlOO6UArzwsTEQQCA1AeZWah2jXgQQYG6xBxBAIDUB5lZqHaPetgWuXD3yGq/8jZM+KSrZPnm1t3J52zVxva0FCEjZIY0EeOFrxMfJCCDQgwBzqwd0bokAAo0EmFuN+DgZAQR6EGBu9YDOLXsXmDYUdff9Jn2OULTfFhKQ9uuf/N154Uu+hSwAgeIEmFvFtZwFI5C8AHMr+RayAASKE2BuFdfyYhe85+Y7Xj18RG+a9ElRd9vvqvbKVRWLF9nCCUgja0hq5fDCl1rHqBcBBJhb7AEEEEhNgLmVWseoFwEEmFvsgZwF9tx0x6uHPnkoWrkvrX2nKKFolNuDgDTKtqRTFC986fSKShFA4IQAc4udgAACqQkwt1LrGPUigABziz2Qm8CVB++81I8ff/OkT4oqhKJD21sNfJibSW7rISDNraMdr4cXvo7BuR0CCDQWYG41JuQCCCDQsQBzq2NwbocAAo0FmFuNCblABAJX3njHpS5NHIq6a9lMn6sqQtEI2li7BALS2lQceCoBXvjYFwggkJoAcyu1jlEvAggwt9gDCCCQmgBzK7WOUe+6wJ6Dd75qePz4WyZ9UjSEol5pr8yPo5mmAAFpmn2Lpmpe+KJpBYUggEBNAeZWTSgOQwCBaASYW9G0gkIQQKCmAHOrJhSHRSGw54bbXzU0mzgUrSqtaKDPqSIUjaKRDYsgIG0IWPrpvPCVvgNYPwLpCTC30usZFSNQugBzq/QdwPoRSE+AuZVez0qr+MoDxy7x4XDnpE+KhlB04MO9lQ0eKc0s9/USkObe4Rmvjxe+GQNzeQQQaF2AudU6KRdEAIEZCzC3ZgzM5RFAoHUB5lbrpFywBYErr7/9Eh/YdKHonPZWQycUbaEPsV6CgDTWziRSFy98iTSKMhFA4FEB5habAQEEUhNgbqXWMepFAAHmFnsgFoE9q8deOayGC9M8KSoNr5MGD8eyFuqYrQAB6Wx9s786L3zZt5gFIpCdAHMru5ayIASyF2BuZd9iFohAdgLMrexamtSC3r962yutGkwZiuo6yQlFk+p4O8USkLbjWOxVeOErtvUsHIFkBZhbybaOwhEoVoC5VWzrWTgCyQowt5JtXbKFNwlFB1Z9vnJ7KNnFU3grAgSkrTCWexFe+MrtPStHIFUB5laqnaNuBMoVYG6V23tWjkCqAsytVDuXVt3NQlH7fOUVoWhaLZ9ptQSkM+XN/+K88OXfY1aIQG4CzK3cOsp6EMhfgLmVf49ZIQK5CTC3cutoPOtpEorKqi/I7cF4VkMlMQkQkMbUjQRr4YUvwaZRMgKFCzC3Ct8ALB+BBAWYWwk2jZIRKFyAuVX4Bmh5+c1CUfuCvCIUbbknOV6OgDTHrna4Jl74OsTmVggg0IoAc6sVRi6CAAIdCjC3OsTmVggg0IoAc6sVxqIv0iQUNa++6GYPFA3I4icWICCdmIwTNgrwwsd+QACB1ASYW6l1jHoRQIC5xR5AAIHUBJhbqXUsjnobhaJmX3SvCEXjaGWSVRCQJtm2eIrmhS+eXlAJAgjUE2Bu1XPiKAQQiEeAuRVPL6gEAQTqCTC36jlxlNQkFJX7Ppm+iyMCbQgQkLahWPA1eOEruPksHYFEBZhbiTaOshEoWIC5VXDzWToCiQowtxJtXEdlNwpFB75PFaFoR60q6jYEpEW1u/3F8sLXvilXRACB2Qowt2bry9URQKB9AeZW+6ZcEQEEZivA3Jqtb4pXbxKKmny/S/+Y4rqpOR0BAtJ0ehVlpbzwRdkWikIAgS0EmFtsDwQQSE2AuZVax6gXAQSYW+yBINAoFB34fq8IRdlJ3QkQkHZnneWdeOHLsq0sCoGsBZhbWbeXxSGQpQBzK8u2sigEshZgbmXd3i0X1yQUlXxJ0v3l6rHyPgUISPvUz+DevPBl0ESWgEBhAsytwhrOchHIQIC5lUETWQIChQkwt8pqOKFoWf3OdbUEpLl2tqN18cLXETS3QQCB1gSYW61RciEEEOhIgLnVETS3QQCB1gSYW61RRnuhJqGo2XDZfXBftIujsCIFCEiLbHt7i+aFrz1LroQAAt0IMLe6ceYuCCDQngBzqz1LroQAAt0IMLe6ce76LoSiXYtzvy4FCEi71M7wXrzwZdhUloRA5gLMrcwbzPIQyFCAuZVhU1kSApkLMLfyaTChaD69ZCVbCxCQskMaCfDC14iPkxFAoAcB5lYP6NwSAQQaCTC3GvFxMgII9CDA3OoBvcVbEoq2iMmlkhEgIE2mVXEWygtfnH2hKgQQ2FyAucXuQACB1ASYW6l1jHoRQIC5ld4emD4UrVbMnO8UTa/lVHySAAEpW6KRAC98jfg4GQEEehBgbvWAzi0RQKCRAHOrER8nI4BADwLMrR7Qp7gloegUaJySrQABabat7WZhvPB148xdEECgPQHmVnuWXAkBBLoRYG5148xdEECgPQHmVnuWbV+JULRtUa6XiwABaS6d7GkdvPD1BM9tEUBgagHm1tR0nIgAAj0JMLd6gue2CCAwtQBza2q6mZxIKDoTVi6amQABaWYN7Xo5vPB1Lc79EECgqQBzq6kg5yOAQNcCzK2uxbkfAgg0FWBuNRVsfj6haHNDrlCWAAFpWf1ufbW88LVOygURQGDGAsytGQNzeQQQaF2AudU6KRdEAIEZCzC3Zgy8yeUJRftx5655CBCQ5tHH3lbBC19v9NwYAQSmFGBuTQnHaQgg0JsAc6s3em6MAAJTCjC3poSb4jRC0SnQOAWBUwgQkLItGgnwwteIj5MRQKAHAeZWD+jcEgEEGgkwtxrxcTICCPQgwNyaLTqh6Gx9uXqZAgSkZfa9tVXzwtcaJRdCAIGOBJhbHUFzGwQQaE2AudUaJRdCAIGOBJhb7UMTirZvyhUR2ChAQMp+aCTAC18jPk5GAIEeBJhbPaBzSwQQaCTA3GrEx8kIINCDAHOrHXRC0XYcuQoCdQQISOsoccymArzwsTkQQCA1AeZWah2jXgQQYG6xBxBAIDUB5tb0HSMUnd6OMxFoIkBA2kSPc8ULH5sAAQRSE2BupdYx6kUAAeYWewABBFITYG5N1jFC0cm8OBqBWQgQkM5CtaBr8sJXULNZKgKZCDC3Mmkky0CgIAHmVkHNZqkIZCLA3BrfSELR8UYcgUCXAgSkXWpneC9e+DJsKktCIHMB5lbmDWZ5CGQowNzKsKksCYHMBZhbp24woWjmG5/lJS1AQJp0+/ovnhe+/ntABQggMJkAc2syL45GAIH+BZhb/feAChBAYDIB5tZjXoSik+0djkagLwEC0r7kM7kvL3yZNJJlIFCQAHOroGazVAQyEWBuZdJIloFAQQKlzy1C0YI2O0vNRoCANJtW9rOQ0l/4+lHnrggg0ESAudVEj3MRQKAPAeZWH+rcEwEEmgiUOLcIRZvsGM5FoH8BAtL+e5B0BSW+8CXdMIpHAAExt9gECCCQmgBzK7WOUS8CCJQytwhF2esI5CNAQJpPL3tZSSkvfL3gclMEEJiJAHNrJqxcFAEEZijA3JohLpdGAIGZCOQ8twhFZ7JluCgCvQsQkPbegrQLyPmFL+3OUD0CCGwmwNxibyCAQGoCzK3UOka9CCCQ29wiFGVPI5C/AAFp/j2e6Qpze+GbKRYXRwCBKASYW1G0gSIQQGACAebWBFgcigACUQjkMLcIRaPYShSBQGcCBKSdUed5oxxe+PLsDKtCAIHNBJhb7A0EEEhNgLmVWseoFwEEUp1bhKLsXQTKFSAgLbf3raw81Re+VhbPRRBAIEkB5laSbaNoBIoWYG4V3X4Wj0CSAinNLULRJLcYRSPQugABaeukZV0wpRe+sjrDahFAYDMB5hZ7AwEEUhNgbqXWMepFAIHY5xahKHsUAQROFiAgZU80Eoj9ha/R4jgZAQSyFGBuZdlWFoVA1gLMrazby+IQyFIgxrlFKJrlVmNRCLQmQEDaGmWZF4rxha/MTrBqBBCoK8DcqivFcQggEIsAcyuWTlAHAgjUFYhlbhGK1u0YxyGAAAEpe6CRQCwvfI0WwckIIFCUAHOrqHazWASyEGBuZdFGFoFAUQJ9zi1C0aK2GotFoDUBAtLWKMu8UJ8vfGWKs2oEEGgqwNxqKsj5CCDQtQBzq2tx7ocAAk0Fup5bhKJNO8b5CCBAQMoeaCTQ9Qtfo2I5GQEEEJDE3GIbIIBAagLMrdQ6Rr0IINDF3CIUZZ8hgECbAgSkbWoWeK0uXvgKZGXJCCAwQwHm1gxxuTQCCMxEgLk1E1YuigACMxSY1dwiFJ1h07g0AoULEJAWvgGaLn9WL3xN6+J8BBBAYDMB5hZ7AwEEUhNgbqXWMepFAIE25xahKPsJAQS6ECAg7UI543u0+cKXMRNLQwCBiASYWxE1g1IQQKCWAHOrFhMHIYBARAJN5xahaETNpBQEChEgIC2k0bNaZtMXvlnVxXURQACBzQSYW+wNBBBITYC5lVrHqBcBBKaZW4Si7BsEEOhTgIC0T/0M7j3NC18Gy2YJCCCQsABzK+HmUToChQowtwptPMtGIGGBunOLUDThJlM6ApkJEJBm1tCul1P3ha/rurgfAgggsJkAc4u9gQACqQkwt1LrGPUigMBWc4tQlP2BAAIxChCQxtiVhGriDXtCzaJUBBBYE2BusREQQCA1AeZWah2jXgQQOHluEYqyJxBAIHYBAtLYOxR5fbxhj7xBlIcAAk8QYG6xKRBAIDUB5lZqHaNeBBAIc+vIA4/oj265+32DwWCn5K+soXKfmZarqlox82X3wX01zuEQBBBAoBUBAtJWGMu9CG/Yy+09K0cgVQHmVqqdo24EyhVgbpXbe1aOQGoCe1aPvdI1XHjmGdt/PQSkNf4IRWsgcQgCCMxegIB09sZZ34E37Fm3l8UhkKUAcyvLtrIoBLIWYG5l3V4Wh0DyAlceOHaJfLhgWntS9EdrLIhQtAYShyCAQLcCBKTdemd3N96wZ9dSFoRA9gLMrexbzAIRyE6AuZVdS1kQAskL7Dl456t8OFww006XXlFjQYSiNZA4BAEE+hMgIO3PPos784Y9izayCASKEmBuFdVuFotAFgLMrSzayCIQSF7gyoN3XKqhLdhAO+V6+bgFbR+YHnH/f/lO0XFS/DsCCMQgQEAaQxcSroE37Ak3j9IRKFSAuVVo41k2AgkLMLcSbh6lI5C4wJ6b7ni1m514UtT1IzWWs/ak6I+ed9b8M07fpv96+71X1DiHQxBAAIHeBQhIe29B2gXwhj3t/lE9AiUKMLdK7DprRiBtAeZW2v2jegRSE7hy9chrJK2FonK9rEb9T/j4fAgawnmfvPUeAtIagByCAAL9CxCQ9t+DpCvgDXvS7aN4BIoUYG4V2XYWjUDSAsytpNtH8QgkIbBn9chrPYSiWvtO0ZfWKHrL7xQlIK0hyCEIIBCVAAFpVO1IrxjesKfXMypGoHQB5lbpO4D1I5CeAHMrvZ5RMQIpCFx54MiPyU+EopJeUqPm2j+0REBaQ5NDEEAgKgEC0qjakV4xvGFPr2dUjEDpAsyt0ncA60cgPQHmVno9o2IEYhXYc/Do63xYLZhZeFL0f6hRZ+1QdOO1CEhryHIIAghEJUBAGlU70iuGN+zp9YyKEShdgLlV+g5g/QikJ8DcSq9nVIxATAJXHzw6Pwyh6GCwU+4vrlHbVKEoAWkNWQ5BAIFoBQhIo21NGoXxhj2NPlElAgg8JsDcYjcggEBqAsyt1DpGvQj0L3DVzUd/XGtPig52uvuLalTUOBQlIK2hzCEIIBCtAAFptK1JozDesKfRJ6pEAAECUvYAAgikK8D7rXR7R+UIdClw9eqx1w81XAtF5f7DNe7daihKQFpDnEMQQCBaAQLSaFuTRmG8YU+jT1SJAAIEpOwBBBBIV4D3W+n2jsoRmLXAVavH3iBVC6bwnaL+QzXuN7NQlIC0hj6HIIBAtAIEpNG2Jo3CeMOeRp+oEgEECEjZAwggkK4A77fS7R2VIzALgasP3PnGoQ/Xf33+hTXu0UkoSkBaoxMcggAC0QoQkEbbmjQK4w17Gn2iSgQQICBlDyCAQLoCvN9Kt3dUjkBbAlcduONNqmxBpp2SXlDjup2HogSkNbrCIQggEK0AAWm0rUmjMN6wp9EnqkQAAQJS9gACCKQrwPutdHtH5Qg0Ebj64JE3+1ALfiIU/cEa1+o1FCUgrdEhDkEAgWgFCEijbU0ahfGGPY0+USUCCBCQsgcQQCBdAd5vpds7KkdgUoGrDh55iyqdeFLU9QM1zo8mFCUgrdEtDkEAgWgFCEijbU0ahfGGPY0+USUCCBCQsgcQQCBdAd5vpds7KkegjsDVq0d2ukZPirqeX+OcKENRAtIaneMQBBCIVoCANNrWpFEYb9jT6BNVIoAAASl7AAEE0hXg/Va6vaNyBE4p4G5XHTgWPja/IHn4n99fQyr6UJSAtEYXOQQBBKIVICCNtjVpFMYb9jT6RJUIIEBAyh5AAIF0BXi/lW7vqByBdYHFRR9s/8ljO+XVgmuwU/Ln1dBJKhQlIK3RUQ5BAIFoBQhIo21NGoXxhj2NPlElAggQkLIHEEAgXQHeb6XbOyovW+Ctn/zk3Et++LU7pWpBvhaKfl8NkWRDUQLSGt3lEAQQiFaAgDTa1qRRGG/Y0+gTVSKAAAEpewABBNIV4P1Wur2j8vIEFj/72dO2P+MFO304XDAb7HT599ZQyCIUJSCt0WkOQQCBaAUISKNtTRqF8YY9jT5RJQIIEJCyBxBAIF0B3m+l2zsqL0Pg55eWtj3nrAt3WlUtyGyn3C+usfLsQlEC0hpd5xAEEIhWgIA02takURhv2NPoE1UigAABKXsAAQTSFeD9Vrq9o/J8BRZXV7dv11N3uqoFM9vp7hfVWG3WoSgBaY0dwCEIIBCtAAFptK1JozDesKfRJ6pEAAECUvYAAgikK8D7rXR7R+V5CVx76NCO7zx8zk4L3ykqX5DsOTVWOApFtWI2XHYf3FfjnOQPCUFDWMQnb73niuQXwwIQQKAIAQLSIto8u0Xyhn12tlwZAQRmI8Dcmo0rV0UAgdkJMLdmZ8uVERgnsHj48OnbH9ix010Lcg8foX/2uHMkFRmKbnQhIK2xSzgEAQSiEiAgjaod6RXDG/b0ekbFCJQuwNwqfQewfgTSE2BupdczKk5b4KPX3XbGd588t1PSglVroeiFNVZUfChKQFpjl3AIAghEK0BAGm1r0iiMN+xp9IkqEUDgMQHmFrsBAQRSE2BupdYx6k1RYHHpyJnbz9JOH+rEx+fNnlVjHYSimyDxBGmN3cMhCCAQlQABaVTtSK8Y3rCn1zMqRqB0AeZW6TuA9SOQngBzK72eUXEaAh+6/thZD22vdqrSgp34TtFn1qicULQGEgFpDSQOQQCBqAQISKNqR3rF8IY9vZ5RMQKlCzC3St8BrB+B9ASYW+n1jIrjFVhcvevs7XPDx54UlS6oUS2haA2kjYcQkE4IxuEIINC7AAFp7y1IuwDesKfdP6pHoEQB5laJXWfNCKQtwNxKu39U37/AB2+++5xqeHzncO3X523BpGfUqIpQtAbSZocQkDbA41QEEOhFgIC0F/Z8bsob9nx6yUoQKEWAuVVKp1knAvkIMLfy6SUr6U5g8dChJ217+OydCqGo24JMT69xd0LRGkh1DiEgraPEMQggEJMAAWlM3UiwFt6wJ9g0SkagcAHmVuEbgOUjkKAAcyvBplFyLwLXLN1yrp951oknRcP3iprOr1EIoWgNpEkPISCdVIzjEUCgbwEC0r47kPj9ecOeeAMpH4ECBZhbBTadJSOQuABzK/EGUv5MBRa/dPjJ23acsVNVFZ4SXZD0PTVuSChaA6nJIQSkTfQ4FwEE+hAgIO1DPaN78oY9o2ayFAQKEWBuFdJololARgLMrYyayVJaEbj6hm88Rdt27PSqWqgUfoFeT6txYULRGkhtHUJA2pYk10EAga4ECEi7ks70Prxhz7SxLAuBjAWYWxk3l6UhkKkAcyvTxrKsiQQWV287b9tg24knReXhx5aeWuMChKI1kGZxCAHpLFS5JgIIzFKAgHSWugVcmzfsBTSZJSKQmQBzK7OGshwEChBgbhXQZJZ4SoE9B29/qlWDnS4tVPIFk51Xg4pQtAbSrA8hIJ21MNdHAIG2BQhI2xYt7Hq8YS+s4SwXgQwEmFsZNJElIFCYAHOrsIYXvtzFrxx52rbj2ilpQe4LMntKDRJC0RpIXR5CQNqlNvdCAIE2BAhI21As+Bq8YS+4+SwdgUQFmFuJNo6yEShYgLlVcPMLWfqelaPfo9N9LRStKl8wsyfXWDqhaA2kvg4hIO1LnvsigMC0AgSk08ptcp67nyPpLyS9QdIjkj5oZv92q9uMzvllST8t6SJJOyS5pPsk7ZP0YTP71LhS3f1CSb8q6QpJz5J02ug690r6tKSPmtkXxl1nkn/nDfskWhyLAAIxCDC3YugCNSCAwCQCzK1JtDg2FYHF64+dv23biVB07UlR6dwatROK1kCK4RAC0hi6QA0IIDCJAAHpJFo1jnX3qyT9iqTTJT08LiB19xdK+h1JPybJNrnFA5KuNbP3blaCu89L+i1J4XqbXeceSe8zs2trLKXWIbxhr8XEQQggEJEAcyuiZlAKAgjUEmBu1WLioAQErrrxzqfbadVOVVrwtR9a0pNqlE0oWgMptkMISGPrCPUggMA4AQLScUIT/Luf+L98/qGkZ45O2zIgPelp0xBqHpd0QNJNksJ37Vy64f+SGkLS95vZNSeXNApZPyHpxaN/e1DSlyUdkvQcSa+QdObo30JI+ktm9mcTLG3TQ3nD3oYi10AAgS4FmFtdanMvBBBoQ4C51YYi1+hLYHH1rmfM6ZGFgcL3ilr4/y+FT9yN+yMUHScU+b8TkEbeIMpDAIEnCBCQtrQpRmHnX0t69YZLjgtIFyW9Z/S0afg4/UfM7H3r54+Cz49Jes3oqdAQeP6EmYUQ9dE/d/+4pJ+VNCfpLkn/xsz+aMN1wtOl4SnVF4z+u73hoyxmFu7Z6I837I34OBkBBHoQYG71gM4tEUCgkQBzqxEfJ/cgcNWBv79Aw20LNrC1X6CXdHaNMghFayClcggBaSqdok4EEFgXICBtaS+4e/h4+y+Ogsxq9P2fmwako0D1byW9dPQ9of/ZzN52cjnufomkP5V08eg7TcP3iD76UfvRv4enQZ87+vd/b2b/6hTXebuk35Z0nqT7QzBrZiE0bfTHG/ZGfJyMAAI9CDC3ekDnlggg0EiAudWIj5M7Evjgzbc+8+FH5hYGAzvxvaLSWTVuTShaAynFQwhIU+waNSNQtgABaQv9d/cQjF4tKfza4uooHP2Brb6D1N3fKik8HRoCy/AjSu8ysxCEPuHP3X9X0s9LGki6zswefUrV3cOPMoUnUc+Q9A1Jb9/sh5jc/S8l7R7d4M/NLISmjf54w96Ij5MRQKAHAeZWD+jcEgEEGgkwtxrxcfIMBa78ym3PskcGCzLbKdeC7NGv9drqroSiM+xJLJcmII2lE9SBAAJ1BQhI60ptctxJ3//57fDxdknvHv1Y0lZPkH5YUvjl+vBL8yFUfdVmH3l393dJCt89Gv6vsLdL+ikz+7tQkruHp0fXnzz9tJm9cbMlufvGe95oZuvfWTq1Am/Yp6bjRAQQ6EmAudUTPLdFAIGpBZhbU9Nx4gwEPnj97Rc+PDdYGAy09mNLsrUHNcb9EYqOE8rs3wlIM2soy0GgAAEC0oZNdvf/XdI/HX1M/v8ws5919xB4hl+T3yognSTYfJOkP5F0gaTwvaHhR5b+0yggDd8nGn7MKfx93MzeuUVA+nOSfnP0HUB3SHqHmX2mCQFv2JvocS4CCPQhwNzqQ517IoBAEwHmVhM9zm1D4Mob73i2mYUwdKfWfn3eTq9xXULRGki5HkJAmmtnWRcC+QoQkDborbv/S0l7Rk92Xi/pJ83sqzUD0v8u6Q01g83nS/orSc87OXStc6/1Jbr75ZL+UNL5Jwet0zLwhn1aOc5DAIG+BJhbfclzXwQQmFaAuTWtHOc1Ebhm9chzHlG1MNBgPRTdUeN6hKI1kEo4hIC0hC6zRgTyEiAgnbKfJ/14UvgO0X+9/svxdULLDceECrZ88jMccKpruvvrJf1HSc/a6mnVDQHpxuMf9yTqlAyhLg/nmplNew3OQwABBLoUYG51qc29EECgDQHmVhuKXKOOwJUHjjxXXi3YY6Ho9hrnEYrWQCrtEALS0jrOehFIX4CAdMoeuvunJIWPvodfrP+YmYXvCV37mzAg3fRj+BtL23DNcL/fDfc7KSAdG3iedPwD4cedzOw3piRYXysBaRNAzkUAgc4FCBo6J+eGCCDQUIC51RCQ07cUuPrg0Yv8+HDBB3OjJ0W1rQYZoWgNpJIPISAtufusHYE0BQhIp+ibu18l6Vckhe/eCd8BurDxB5ZmHJCGiteeOG0YkNYKZsfx8IZ9nBD/jgACsQkwt2LrCPUggMA4AebWOCH+fVKBD9x87GI7PlwwG+yUe/hu0fDDseP+CEXHCfHvjwoQkLIZEEAgNQEC0gk75uENhPT7ki6UdJekXzSz/7LxMjMOSHmCdMKecTgCCCBw0ozmyXe2BAIIJCVAQJpUu6It9uob7vzeanB8wQeDnXbi/08zV6NYQtEaSBzyRAECUnYFAgikJkBAOkHH3P0cSf9VUvguz/AE5kfM7NdOvsSEAWk4PfnvIJ2AkUMRQAABBBBAAAEEEECgA4F7Hx7q6/c/qFvuf2jtP2v/F8Ixf9sHpmecvk0XnLFt7X+G/ywoPicAACAASURBVJ0/BBBAAAEEShD4/nNOj+43dqJ8FXb3j0h6t7T2EZRPS/onGz9av75Zagak0/6K/UOS9pjZ+8P96txrQ10bf8X+HyT9CzP70yabfP2JhibX4FwEEEAAAQQQQAABBBBoR+Deh48/Goh+nVC0HVSuggACCCBQhAABac02n/TL8zXPetxhjz4p6u5/Julto3/9GzN7y2YXdPfwY1B/IukCSY/7MSZ3D9+BemnISiX9gZn9whbX+TlJvynpbEl3SHqHmX1mmoVsCF35qGoTQM5FAIHOBfioaufk3BABBBoKMLcaAhZw+tWrdz2vUrWgtf8o/KfOHx+fr6PEMVMJ8BH7qdg4CQEEehTgI/YT4LcckH5Y0i+Pnka90cxevEWw+S5J10g6S9Ltkn7KzP4uHD9h0Fr7nnVZeMNeV4rjEEAgFgHmViydoA4EEKgrwNyqK1XWcYSiZfU7tdUSkKbWMepFAAEC0gn2gLvvGf0407iz3iDpmZKOS/pbSUdGJ3zGzP54FGy+VdLHJJ03+rGnd5rZfzvVhd3945L+maTw1QPXmdmr149z91+VtCjpDElfk7TbzL66yXU2fqz/z83s7eMWMu7fecM+Toh/RwCB2ASYW7F1hHoQQGCcAHNrnFA5/04oWk6vU18pAWnqHaR+BMoTICCdQc/rfC/o6AefQnj6Uknhl+k/YWY/fXI57n6JpPA9oRdLekTSR83svRsC0vDv4eP6zx3zw1EhDP3tUSB7v6T3mNnvNF0+b9ibCnI+Agh0LcDc6lqc+yGAQFMB5lZTwbTPJxRNu3+lVk9AWmrnWTcC6QoQkM6gd3UC0nBbdw8/tPQeSdslPSjpWjML//van7u/cPSU6WtGT48ekvQTZnZgY9nuHp5K/RlJA0nflvTrZnbthuvMSwph6AtG/1343tKFU/3A1KQcvGGfVIzjEUCgbwHmVt8d4P4IIDCpAHNrUrH0j28SirprWRquuA/Cbxfwh0AvAgSkvbBzUwQQaCBAQNoAb7NTJwhIz5H0F5LCR/LDx+fDDx6Fj8mvjL5vNPz4UvgIfvh7QNL7zSx8F+nj/kZB6ickrX+PafhofwhRbxr9sNPLJYV7hb97JP2SmYWnThv/8Ya9MSEXQACBjgWYWx2DczsEEGgswNxqTJjEBaYMRb8jaVmVVtx8WVL4pBh/CPQuQEDaewsoAAEEJhQgIJ0QrM7hdQPScK1RuBm+Y/SVo5D0VLcI4Wh4uvTRj9affJC7h1+r/HeSnr/FdUI4+r6NT5fWWc9Wx/CGvakg5yOAQNcCzK2uxbkfAgg0FWBuNRWM9/ypQlGzfzDXcqVqJfxPl/4x3hVSWakCBKSldp51I5CuAAHpDHo3SUA6CknD053hF+3Dd5BeJGnH6GnS8LGYfZI+bGafGlequ18oKfxo0xWSniXptNF17pX06dH3l35h3HUm+XfesE+ixbEIIBCDAHMrhi5QAwIITCLA3JpEK/5jpwpFpW+7+4qZlt3Wnhj9bvwrpcKSBQhIS+4+a0cgTQEC0jT7Fk3VvGGPphUUggACNQWYWzWhOAwBBKIRYG5F04qpC5kyFL1X8pW17xR1rcgIRaduACd2LkBA2jk5N0QAgYYCBKQNAUs/nTfspe8A1o9AegLMrfR6RsUIlC7A3EpzB0wVirrfG54QNRssazhccbPwVVv8IZCcAAFpci2jYASKFyAgLX4LNAPgDXszP85GAIHuBZhb3ZtzRwQQaCbA3Grm1+XZ04SiLt1j4YeW3E/80JLbg13WzL0QmIUAAeksVLkmAgjMUoCAdJa6BVybN+wFNJklIpCZAHMrs4ayHAQKEGBuxd3kaUJRSd8K3ydaVb4yMF+u3B6Ke5VUh8BkAgSkk3lxNAII9C9AQNp/D5KugDfsSbeP4hEoUoC5VWTbWTQCSQswt+Jr35Sh6DdP/NCSL7sPliV/OL6VUREC7QgQkLbjyFUQQKA7AQLS7qyzvBNv2LNsK4tCIGsB5lbW7WVxCGQpwNyKo61ThaKmu1VpJXyv6GCg5Wroj8SxGqpAYLYCBKSz9eXqCCDQvgABafumRV2RN+xFtZvFIpCFAHMrizayCASKEmBu9dfuqUJR6W6XlsP3ilbVcMVsQCjaXwu5c08CBKQ9wXNbBBCYWoCAdGo6TgwCvGFnHyCAQGoCzK3UOka9CCDA3Op2D0wTirrrrvCdouFJ0fDr87LB8W6r5m4IxCVAQBpXP6gGAQTGCxCQjjfiiC0EeMPO9kAAgdQEmFupdYx6EUCAuTX7PTBNKCrpzvCkqFwrax+fr3w4+0q5AwJpCBCQptEnqkQAgccECEjZDY0EeMPeiI+TEUCgBwHmVg/o3BIBBBoJMLca8W168jShqEvHzGxZla+4eQhHq9lUx1URSFuAgDTt/lE9AiUKEJCW2PUW18wb9hYxuRQCCHQiwNzqhJmbIIBAiwLMrfYwpwlFJTsq+YrLlwfhe0Vd3l5FXAmBPAUISPPsK6tCIGcBAtKcu9vB2njD3gEyt0AAgVYFmFutcnIxBBDoQIC51Qx5mlDUzI5UVbUSvle0Oj5csbk5QtFmbeDswgQISAtrOMtFIAMBAtIMmtjnEnjD3qc+90YAgWkEmFvTqHEOAgj0KcDcmlx/mlBU8iMK3ymqwbJ7tTL5XTkDAQTWBQhI2QsIIJCaAAFpah2LrF7esEfWEMpBAIGxAsytsUQcgAACkQkwt+o1ZKpQ1P0O2WBZVbXiJkLRetQchcBYAQLSsUQcgAACkQkQkEbWkNTK4Q17ah2jXgQQYG6xBxBAIDUB5tbmHZsqFJVuD0+KunxFri+lth+oF4EUBAhIU+gSNSKAwEYBAlL2QyMB3rA34uNkBBDoQYC51QM6t0QAgUYCzK3H800Zit7m7ismX3bZlxs1hJMRQGCsAAHpWCIOQACByAQISCNrSGrl8IY9tY5RLwIIMLfYAwggkJoAc0uaMhS9Nfz6vLktV/LrU+s79SKQsgABacrdo3YEyhQgIC2z762tmjfsrVFyIQQQ6EiAudURNLdBAIHWBEqdW1OGot+QtCLTsld+Q2tN4EIIIDCRAAHpRFwcjAACEQgQkEbQhJRLKPUNe8o9o3YEShdgbpW+A1g/AukJlDS3pg5FXctmWq7cb0yvw1SMQH4CBKT59ZQVIZC7AAFp7h2e8fpKesM+Y0oujwACHQkwtzqC5jYIINCaQO5za8pQ9O/XfmipqlZkRija2m7jQgi0I0BA2o4jV0EAge4ECEi7s87yTrm/Yc+yaSwKgcIFmFuFbwCWj0CCAjnOrSlD0cMhFA0foXf3mxJsJSUjUIwAAWkxrWahCGQjQECaTSv7WUiOb9j7keSuCCDQlQBzqytp7oMAAm0J5DK3pgxFvy7XipuW5b7alinXQQCB2QoQkM7Wl6sjgED7AgSk7ZsWdcVc3rAX1TQWi0DhAsytwjcAy0cgQYGU59Z0oajd4mu/Pu/LLh1IsGWUjEDxAgSkxW8BABBIToCANLmWxVVwym/Y45KkGgQQ6EqAudWVNPdBAIG2BFKbW9OEou66xcxP/NBSpYNt2XEdBBDoR4CAtB937ooAAtMLEJBOb8eZklJ7w07TEEAAAeYWewABBFITSGFuTROKSv41Cz+0ZIPwY0s3p9YX6kUAgc0FCEjZHQggkJoAAWlqHYus3hTesEdGRjkIINCzAHOr5wZwewQQmFgg1rk1ZSh6SDZY1rAK3ytKKDrxbuAEBNIQICBNo09UiQACjwkQkLIbGgnE+oa90aI4GQEEshZgbmXdXhaHQJYCMc2t6UJRfXXto/PuK3J9JcsmsSgEEHicAAEpGwIBBFITICBNrWOR1RvTG/bIaCgHAQQiFWBuRdoYykIAgU0F+p5bU4Wipq945Svhe0Xd7au0FwEEyhIgIC2r36wWgRwECEhz6GKPa+j7DXuPS+fWCCCQqABzK9HGUTYCBQv0MbemCkUVPjLvK+62LPmhglvG0hEoXoCAtPgtAAACyQkQkCbXsrgK7uMNe1wCVIMAAqkJMLdS6xj1IoBAV3NrqlDU/WY3WzbXssu/RrcQQACBIEBAyj5AAIHUBAhIU+tYZPV29YY9smVTDgIIJCzA3Eq4eZSOQKECs5xb04SiLh0Mvz4vr1ZcRiha6L5k2QhsJUBAyv5AAIHUBAhIU+tYZPXO8g17ZEulHAQQyESAuZVJI1kGAgUJtD23pglFJR0IoWjl1YpktxTEz1IRQGAKAQLSKdA4BQEEehUgIO2VP/2bt/2GPX0RVoAAArELMLdi7xD1IYDAyQJtzK1pQlGTVitVK1YNlt3863QGAQQQqCtAQFpXiuMQQCAWAQLSWDqRaB1tvGFPdOmUjQACiQowtxJtHGUjULDAtHNrmlBUspvkvuIWPkLvhwtmZ+kIINBAgIC0AR6nIoBALwIEpL2w53PTad+w5yPAShBAIDUB5lZqHaNeBBCYZG5NF4rqJnctm/myu/4ecQQQQKCpAAFpU0HORwCBrgUISLsWz+x+k7xhz2zpLAcBBBIVYG4l2jjKRqBggXFza5pQ1OU3hu8U9bUfW9I3CuZl6QggMAMBAtIZoHJJBBCYqQAB6Ux587/4uDfs+QuwQgQQSE2AuZVax6gXAQRONbemCUXlfoPbYFmqVghF2VcIIDBLAQLSWepybQQQmIUAAeksVAu6JkFDQc1mqQhkIsDcyqSRLAOBggTW59Y1B+7+/krVgtb+o/CfsX8uXW+yZXm14tKtY0/gAAQQQKAFAQLSFhC5BAIIdCpAQNopd343I2jIr6esCIHcBZhbuXeY9SGQl0B4UvSNzzjz0C33P6Twn5p/X5Z8JXyvqKTbap7DYQgggEBrAgSkrVFyIQQQ6EiAgLQj6FxvQ9CQa2dZFwL5CjC38u0tK0MgF4FpPj5v0pcq+crAfLmq7PZcLFgHAgikKUBAmmbfqBqBkgUISEvufgtrJ2hoAZFLIIBApwLMrU65uRkCCNQUmCYUdfmXzG3ZLfzQkt9R81YchgACCMxcgIB05sTcAAEEWhYgIG0ZtLTLETSU1nHWi0D6Asyt9HvIChDIRWCaUFTSylogOqxWZEYomstmYB0IZCZAQJpZQ1kOAgUIEJAW0ORZLpGgYZa6XBsBBGYhwNyahSrXRACBugJXr972vErbJvqhpaefvk3PPGOblu+9/xfN7Ujde3EcAggg0JcAAWlf8twXAQSmFSAgnVaO89YECBrYCAggkJoAcyu1jlEvAukLXH3w6EVD1y5z3yUp/MfGrcrlX5Fsn1fD/W977tOuDcd/8tZ7rhh3Hv+OAAIIxCBAQBpDF6gBAQQmESAgnUSLY58gQNDApkAAgdQEmFupdYx6EUhT4IOHbr/w+EODXbIQiNouybfVWMmt7tX+EIxKOrh+PEFDDTkOQQCBqASYW1G1g2IQQKCGAAFpDSQO2VyAoIHdgQACqQkwt1LrGPUikI7Ab6ze9YxHVO1S+E8IRl1njKve5d8MgaiFp0W9WjnV8QQN4xT5dwQQiE2AuRVbR6gHAQTGCRCQjhPi37cUIGhggyCAQGoCzK3UOka9CMQt8OGvHHnaQ0PbZdIu9/C0qJ9To+L7Jdv/2NOi/vBW5xA01BDlEAQQiEqAuRVVOygGAQRqCBCQ1kDikM0FCBrYHQggkJoAcyu1jlEvAvEJXHPLPecOH3xw91ooeuI7RZ9So8rvSlqWacmPD5c1GHynxjlrhxA01JXiOAQQiEWAuRVLJ6gDAQTqChCQ1pXiuFMKEDSwMRBAIDUB5lZqHaNeBOIQWDzsp5/24NHdqmy35CEcPb9GZQ+5+1ooOjBbqir/do1znnAIQcM0apyDAAJ9CjC3+tTn3gggMI0AAek0apzzqABBA5sBAQRSE2BupdYx6kWgP4HFRR9sf9udu7yqdksK/3l2jWqOS7Ykr5ZlvuRu36pxzpaHEDQ0FeR8BBDoWoC51bU490MAgaYCBKRNBQs/n6Ch8A3A8hFIUIC5lWDTKBmBjgU+cOORNw/mwo8srT0t+rwat3dJS+E/VeXLZrqrxjm1DyFoqE3FgQggEIkAcyuSRlAGAgjUFiAgrU3FgacSIGhgXyCAQGoCzK3UOka9CHQjsOfg0deFJ0VNg10u/6Fad/W17xRdNtdSJT9W65wpDiJomAKNUxBAoFcB5lav/NwcAQSmECAgnQKNUx4TIGhgNyCAQGoCzK3UOka9CMxO4MoDxy5R+Pi8KXyn6Etr3WkUisq17PKjtc5peBBBQ0NATkcAgc4FmFudk3NDBBBoKEBA2hCw9NMJGkrfAawfgfQEmFvp9YyKEWhTYM/q0RdW8ivMdLlcl9a6dg+h6Ma6CBpqdYmDEEAgIgHmVkTNoBQEEKglQEBai4mDNhMgaGBvIIBAagLMrdQ6Rr0INBe48iu3PUvH5y436QpJC7Wu2HMoSkBaq0schAACkQoQkEbaGMpCAIFNBQhI2RyNBAgaGvFxMgII9CDA3OoBnVsi0IPA4urq2af5ky8fDOxyd7tc8rPHlhFRKEpAOrZbHIAAAhELEJBG3BxKQwCBUwoQkLIxGgkQNDTi42QEEOhBgLnVAzq3RKBDgatWjy5IfoVcl8v0rLG3jjQUJSAd2zkOQACBiAUISCNuDqUhgAABKXugfQGChvZNuSICCMxWgLk1W1+ujkAfAlfeeMel4UlRyS6v8wv0Jq26fL+79ku6rY+aJ7knQcMkWhyLAAIxCDC3YugCNSCAwCQCPEE6iRbHPkGAoIFNgQACqQkwt1LrGPUicGqBiX9syfV1N98vt32SH0rJlaAhpW5RKwIIBAHmFvsAAQRSEyAgTa1jkdVL0BBZQygHAQTGCjC3xhJxAALRCnzg5mMX23C422S76vzYkpkdcff9qqr9bnZDtAsbUxhBQ6qdo24EyhVgbpXbe1aOQKoCBKSpdi6SugkaImkEZSCAQG0B5lZtKg5EIAqBxetvv3Db3GCXTCEU3S3ptDGF3bsWig5s38B9f+XyKBbSoAiChgZ4nIoAAr0IMLd6YeemCCDQQICAtAEep0oEDewCBBBITYC5lVrHqLdEgQ9df+z8h7f7LlUeAtEQjJ65lYOZHhh9n+h+r3y/TN/NyY2gIadushYEyhBgbpXRZ1aJQE4CBKQ5dbOHtRA09IDOLRFAoJEAc6sRHycjMDOBq2/4xlOGc9t22YlANASj5469WfiRpYHt82q4X7J7xh6f6AEEDYk2jrIRKFiAuVVw81k6AokKEJAm2rhYyiZoiKUT1IEAAnUFmFt1pTgOgdkLfOj6Y2cdP813Dc13rwWjru8Zf1f/slxLZr5UuR0Zf3z6RxA0pN9DVoBAaQLMrdI6znoRSF+AgDT9Hva6AoKGXvm5OQIITCHA3JoCjVMQaFFgcXV1+3Z7SnhKdJd7+Ai9PbPG5W+S+5KkJZdurXF8VocQNGTVThaDQBECzK0i2swiEchKgIA0q3Z2vxiChu7NuSMCCDQTYG418+NsBKYV2HPg6C6vqt0aWHhS9KKx13G/WeZLqnzJbfD1scdnfABBQ8bNZWkIZCrA3Mq0sSwLgYwFCEgzbm4XSyNo6EKZeyCAQJsCzK02NbkWAlsLfGD19tfPaW63yy+T9PwaXofMtOTDatnNvlrj+CIOIWgoos0sEoGsBJhbWbWTxSBQhAABaRFtnt0iCRpmZ8uVEUBgNgLMrdm4clUE1gWuvP72S7RtsNtcIRR9yVgZ02FzLYWnRatKB8ceX+ABBA0FNp0lI5C4AHMr8QZSPgIFChCQFtj0NpdM0NCmJtdCAIEuBJhbXShzj9IErjl47EXDqrpMIRQ1XVpj/beF7xM1aalyv7HG8UUfQtBQdPtZPAJJCjC3kmwbRSNQtAABadHtb754gobmhlwBAQS6FWBudevN3fIV+MChO79v8MjwMnddZtIbx63UpWMm338iFNWXxh3Pvz8mQNDAbkAAgdQEmFupdYx6EUCAgJQ90EiAoKERHycjgEAPAsytHtC5ZTYCVx24+wKrHrnMzS8zG+x297kxi/u2pP2uar9k++SqssHocCEEDR1icysEEGhFgLnVCiMXQQCBDgUISDvEzvFWBA05dpU1IZC3AHMr7/6yuvYFrrnlnnOPP/jgZeZ+mWywW/JztrqLSQ+5tF9+IhR16R/br6qsKxI0lNVvVotADgLMrRy6yBoQKEuAgLSsfre+WoKG1km5IAIIzFiAuTVjYC6fhcDvLfm2u3ccvcwG4dfnbbekp49dmGtZpn1V+Bi965tjj+eA2gIEDbWpOBABBCIRYG5F0gjKQACB2gIEpLWpOPBUAgQN7AsEEEhNgLmVWseot0uBqw8eeXNV2WUyDz+4dHGNex+QfJ+79ksKP7zE3wwECBpmgMolEUBgpgLMrZnycnEEEJiBAAHpDFBLuiRBQ0ndZq0I5CHA3Mqjj6yiPYE9B+98lVfDy83sMnd/UY0rH7a1j84P97vbV2sczyENBQgaGgJyOgIIdC7A3OqcnBsigEBDAQLShoCln07QUPoOYP0IpCfA3EqvZ1TcvsD7b7jtRXNzc5fJ/XKZvWrcHU78Ar3tcx+G7xW9ftzx/Hu7AgQN7XpyNQQQmL0Ac2v2xtwBAQTaFSAgbdezuKsRNBTXchaMQPICzK3kW8gCphS4+uDRiyRdNhz65WZ6c43L8Av0NZC6OISgoQtl7oEAAm0KMLfa1ORaCCDQhQABaRfKGd+DoCHj5rI0BDIVYG5l2liWdUqBPQdvf6pXulwaXCb55ZJtH0P1oKT9Ju139/38An0cG4ugIY4+UAUCCNQXYG7Vt+JIBBCIQ4CANI4+JFsFQUOyraNwBIoVYG4V2/piFr646ttP86Nr3yl6IhTVU7davEnu0n6Z7dfx4ZIP7FvFYCWyUIKGRBpFmQgg8KgAc4vNgAACqQkQkKbWscjqJWiIrCGUgwACYwWYW2OJOCBRgfAL9Cc+Ph+CUYWP02/5Z9L1btpfHa+WbGBHxh3Pv/cnQNDQnz13RgCB6QSYW9O5cRYCCPQnQEDan30WdyZoyKKNLAKBogSYW0W1O/vFTvEL9DdbCEWHwyXZ4HD2QJkskKAhk0ayDAQKEmBuFdRslopAJgIEpJk0sq9lEDT0Jc99EUBgWgHm1rRynBeLwFUH7niZqsFumXZJfsnYuswOe+VLFr5T1HTz2OM5IDoBgoboWkJBCCAwRoC5xRZBAIHUBAhIU+tYZPUSNETWEMpBAIGxAsytsUQcEKHA+2+47UVzp522S+67Jb12XIlmdsSrasnl+yW7ftzx/HvcAgQNcfeH6hBA4IkCzC12BQIIpCZAQJpaxyKrl6AhsoZQDgIIjBVgbo0l4oBIBD5w8x0/YMdtt5mFJ0XfMLYs07dU+ZLL9rv5fnP52HM4IAkBgoYk2kSRCCCwQYC5xXZAAIHUBAhIU+tYZPUSNETWEMpBAIGxAsytsUQc0KPA1Td843uHc9tDILrbpJ01SrnfXUtmvn/taVG3B2ucwyGJCRA0JNYwykUAATG32AQIIJCaAAFpah2LrF6ChsgaQjkIIDBWgLk1logDOhb44KHbLxw+PNjtWntSNHyEfm5MCSEEXQrBqExLcv9OxyVzu44FCBo6Bud2CCDQWIC51ZiQCyCAQMcCBKQdg+d2O4KG3DrKehDIX4C5lX+PU1jhVTfe+XQbVLs8fKfoQLvkOmPLul3HZX4iFJUvSXZPCuukxnYECBraceQqCCDQnQBzqztr7oQAAu0IEJC241jsVQgaim09C0cgWQHmVrKtS77wxdXbztumuV1m2lW5wkfonzR2Ua4lNy2t/Qq96a6xx3NAlgIEDVm2lUUhkLUAcyvr9rI4BLIUICDNsq3dLYqgoTtr7oQAAu0IMLfaceQq9QSuWbrl3OGZZy2YV7tc2iXpqePONOlLlWnJKoVfoT867nj+PX8Bgob8e8wKEchNgLmVW0dZDwL5CxCQ5t/jma6QoGGmvFwcAQRmIMDcmgEql3ycwOLq6tmn6bwFU/gIvYUnRs8fR2RmN1br3ylaVbeNO55/L0uAoKGsfrNaBHIQYG7l0EXWgEBZAgSkZfW79dUSNLROygURQGDGAsytGQMXevnFw3769geP7qoq7bITT4peUIPioCt8p+jaDy0drnE8hxQqQNBQaONZNgIJCzC3Em4epSNQqAABaaGNb2vZBA1tSXIdBBDoSoC51ZV0/vf5vSXfdvcZR3ZZ+PV5910yu7DGqm9x932ShR9bOlTjeA5BQAQNbAIEEEhNgLmVWseoFwEECEjZA40ECBoa8XEyAgj0IMDc6gE9o1suug+233znLq+q8JRo+M9zxy3PpWMm36fK97nZDeOO598ROFmAoIE9gQACqQkwt1LrGPUigAABKXugkQBBQyM+TkYAgR4EmFs9oGdwy6tWj574TlENFiT/vhpLuk+jULTyap8N5oY1zuEQBE4pQNDAxkAAgdQEmFupdYx6EUCAgJQ90EiAoKERHycjgEAPAsytHtATveWeg0dfV1XVZea6TGY/OG4ZZjZ0aZ/WPkKvfe5+37hz+HcE6ggQNNRR4hgEEIhJgLkVUzeoBQEE6ggQkNZR4phNBQga2BwIIJCaAHMrtY51W+/7b7r1FXO2bbfML5PrR2rdPXxsvvJ9Ju2r5MdqncNBCEwgQNAwARaHIoBAFALMrSjaQBEIIDCBAAHpBFgc+kQBggZ2BQIIpCbA3EqtY7Ovd8/q0RfKqsvc7TJJr615x/UfW9on+S01z+EwBKYSIGiYio2TEECgRwHmVo/43BoBBKYSICCdio2T1gUIGtgLCCCQmgBzK7WOzabeqw8evWhYVZcNZLtd2lnnLiY74qqW+LGlOloc06YAQUObmlwLAQS6EGBudaHMPRBAoE0BAtI2NQu8FkFDgU1nyQgkLsDcSryBDcpfvP5r528/7azdfuLj8+Fp0e1jL+e6XfIVmVbcSN2rwQAAIABJREFUtTL2eA5AYAYCBA0zQOWSCCAwUwHm1kx5uTgCCMxAgIB0BqglXZKgoaRus1YE8hBgbuXRx7qrWPzS4Sdv275jl8t3ybXbzJ489lz3W2W2bKaVqvLrxx7PAQjMWICgYcbAXB4BBFoXYG61TsoFEUBgxgIEpDMGzv3yBA25d5j1IZCfAHMrv56evKLF1bvO3qaHd7kPdplpl6TvqbHqw3KtuGlF7jfWOJ5DEOhMgKChM2puhAACLQkwt1qC5DIIINCZAAFpZ9R53oigIc++sioEchZgbuXZ3cXDh0/ffv+OXdXAd5kshKIXjF2p6xaXVmzgy17pwNjjOQCBngQIGnqC57YIIDC1AHNrajpORACBngQISHuCz+W2BA25dJJ1IFCOAHMrn14vftZP237+kV1+IhAN/3l2jdV9VW4rGlQrXunmGsdzCAK9CxA09N4CCkAAgQkFmFsTgnE4Agj0LkBA2nsL0i6AoCHt/lE9AiUKMLfS7/qeA0d3uapd8rVg9OLxK/KvyQZLPqyWZfrK+OM5AoG4BAga4uoH1SCAwHgB5tZ4I45AAIG4BAhI4+pHctUQNCTXMgpGoHgB5laaW+Cq1aMLUrUgaUGy59VYxWGTlmS+VFU6WON4DkEgWgGChmhbQ2H/P3v3AmzLeRV2fq3uvfc5Ry/b8mPAdowxNsSObTBYQpIlGduyIxeFk5oqCockJEMxSQqoopLMQKBmmOunbGJIYQIkRUwlMIOBqWQmGVIzpDCZVMYUZRvLknyfQhgh6UqyZT3v1Tln793fmlq997m6urpXZz/623v36v+pOrXPo/vrXr+1tfSddb/uRgCBSwhQt3hrIIBA2wRokLYtYxt2vjQaNiwhnA4CCBwqQN06lGhjNligKXqvmPgq0S+Y2Zc3JhBOBIElBWg0LAnI7gggsHIB6tbKyTkgAggsKUCDdEnAru9Oo6Hr7wDiR6B9AtStzc7ZAk3R+83sT0TsCyJ6x2ZHx9khsJgAjYbF3NgLAQTWJ0DdWp89R0YAgcUEaJAu5sZeUwEaDbwVEECgbQLUrc3L2LxNURN5SEU/L5L+xEy+uHkRcUYINCtAo6FZT0ZDAIH8AtSt/MYcAQEEmhWgQdqsZ+dGo9HQuZQTMAKtF6BurT+FR8yKwfGHbk0pvVdVbp3xnqJPiMrnzOTzIvY5MUnrj4QzQGA1AjQaVuPMURBAoDkB6lZzloyEAAKrEaBBuhrnsEeh0RA2tQSGQFgB6tZ6UnvkP1tv8A0P35qq6r0qequovGaGMxmKyOfrxmiyz4vImRn2YRMEwgnQaAiXUgJCILwAdSt8igkQgXACNEjDpXS1AdFoWK03R0MAgeUFqFvLG846wpGjRwcDefGtNnn6/K0i8uoZ9/XL5uuVombytRn3YTMEwgrQaAibWgJDIKwAdStsagkMgbACNEjDpnY1gdFoWI0zR0EAgeYEqFvNWV5spCNf+cr2YHfrVkvyXqkvn5dXzXREkxNS+CX09nkxuXemfdgIgY4I0GjoSKIJE4FAAtStQMkkFAQ6IkCDtCOJzhUmjYZcsoyLAAK5BKhbzcse+cLpywaXy61W2XtF1Zuir5zlKCpy1ERuN0u3i+jds+zDNgh0UYBGQxezTswItFuAutXu/HH2CHRRgAZpF7PeYMw0GhrEZCgEEFiJAHWrGeYjR796xUCq8y6f15fPNrJ9yZLcLoV8kZWis4mxFQI0GngPIIBA2wSoW23LGOeLAAI0SHkPLCVAo2EpPnZGAIE1CFC3Fkc/cvfXr+oPh7eKpfea6q0q8g2HjaaiIxO7XURuT1W6XQs9fdg+/B4BBJ4tQKOBdwQCCLRNgLrVtoxxvgggQIOU98BSAjQaluJjZwQQWIMAdWs+9CO3f+WF/a2dWyV5U1S8KfqyQ0cweVq8KarFF5Ok29XkkUP3YQMEELikAI0G3hwIINA2AepW2zLG+SKAAA1S3gNLCdBoWIqPnRFAYA0C1K3D0Y8cve/qvpR+L9GDp8+/5PC95HFfJWomt5cqX6zMnpxhHzZBAIEZBGg0zIDEJgggsFEC1K2NSgcngwACMwjQIJ0BiU0uLUCjgXcHAgi0TYC6dfGMffyO+1857ul7TOQ9avIeUX3RDLn9moh80R+0pCndbqq7M+zDJgggMKcAjYY5wdgcAQTWLkDdWnsKOAEEEJhTgAbpnGBs/mwBGg28IxBAoG0C1K1nMvahOx74tt6geHdK8h4Re4+IbB2aT7MHvCEqKl8sVG9PyapD92EDBBBYSoBGw1J87IwAAmsQoG6tAZ1DIoDAUgI0SJfiY2caDbwHEECgbQJdr1u3HX3gLcnkParyHhN950z5U/mKJLndJN0uonfMtA8bIYBAYwI0GhqjZCAEEFiRAHVrRdAcBgEEGhOgQdoYZTcH6nqjoZtZJ2oE2i3Qxbr14aOnb6wvmy/03WJ23WwZtFP+kCW/dD6JHJ9tH7ZCAIEcAjQacqgyJgII5BSgbuXUZWwEEMghQIM0h2qHxuxio6FD6SVUBEIKdKRu6W3HT9eXzquYrxR900zJVL1TxW5PKX1JRO+ZaR82QgCB7AI0GrITcwAEEGhYgLrVMCjDIYBAdgEapNmJYx+gI42G2EkkOgQ6JhC1bv3TOx66fL+fJg9Yqh+yJK85NLUmY3/yvKhfPi+3i9kDh+7DBgggsHIBGg0rJ+eACCCwpAB1a0lAdkcAgZUL0CBdOXmsA0ZtNMTKEtEggMD5ApHq1pE7HnpZv0jvkVLf7Y1RE/uGGbJ9pm6KJvtSKuR2NXlkhn3YBAEE1ihAo2GN+BwaAQQWEqBuLcTGTgggsEYBGqRrxI9w6EiNhgj5IAYEEDhcoO1167bjD746VeYrRP2p8/555eFRy9d9hahfPi+SvmRWPDXDPmyCAAIbIkCjYUMSwWkggMDMAtStmanYEAEENkSABumGJKKtp9H2RkNb3TlvBBBYXKCNdetjJx/+9mqcbjGxWwrVd5tZeaiAygNi8iUzub0wuT2pjQ7dhw0QQGAjBWg0bGRaOCkEEHgeAeoWbw8EEGibAA3StmVsw863jY2GDSPkdBBAYMUCbalbHznx4DussltU5BYRuXZGpj/zy+fN6ocs3THjPmyGAAIbLkCjYcMTxOkhgMBzBKhbvCkQQKBtAjRI25axDTvftjQaNoyN00EAgTUKbGrdOnL7V164tb31rpS8IWq3iOhrZ2Eyk+OqNn3IkpycZR+2QQCBdgnQaGhXvjhbBBAQoW7xLkAAgbYJ0CBtW8Y27Hw3tdGwYUycDgIIbJDAJtWt2+58+DWpqG4R1XdNmqJy9SxUKnJ7SvYlLXy1qPz5LPuwDQIItFeARkN7c8eZI9BVAepWVzNP3Ai0V4AGaXtztxFnvkmNho0A4SQQQGDjBdZdtz581+m3SiG3FCLvssnl8zN86FMidoeY3ZEk3aFSPDTDTmyCAAJBBGg0BEkkYSDQIQHqVoeSTagIBBGgQRokkesKY92NhnXFzXERQKC9AquuW0fMivLLD95SFDZZKWrynTPqPWhmd4jql9TsDhM5O+N+bIYAAsEEaDQESyjhINABAepWB5JMiAgEE6BBGiyhqw5n1Y2GVcfH8RBAIJ7AKurWJ06efsl+ZbeYiT91/l1m8uoZJU+pyB2W0h2meueM+7AZAggEF6DREDzBhIdAQAHqVsCkEhICwQVokAZPcO7wVtFoyB0D4yOAQLcEctWtD5144Ns0Fe9SO1gpalfNIFvVl85L8SWbXEL/lRn2YRMEEOiYAI2GjiWccBEIIEDdCpBEQkCgYwI0SDuW8KbDzdVoaPo8GQ8BBBA4EGisbpnph4498A7V4h1q8g4ReduMyo+LrxIVu6OQ4kvJ0iMz7sdmCCDQUQEaDR1NPGEj0GIB6laLk8epI9BRARqkHU18U2E31mho6oQYBwEEEDhEYJm69eGTj7xCx8N3mNg7VdSborNdOm92vxXF9F6i6Q4x3SNRCCCAwKwCNBpmlWI7BBDYFAHq1qZkgvNAAIFZBWiQzirFdhcVWKbRACkCCCCwDoF569aHjz54rVp6h6i+Q0zeKSr9Gc/7uD913tQbosXRGfdhMwQQQOA5AjQaeFMggEDbBKhbbcsY54sAAjRIeQ8sJTBvo2Gpg7EzAggg0IDAYXXrY/c8+oK0v/cOM3unTFaJvnGmw5rsitqd/nAlTfVT5/9ipv3YCAEEEDhEgEYDbxEEEGibAHWrbRnjfBFAgAYp74GlBA5rNCw1ODsjgAACGQQuVrc+evTBN9jBKlGp7yd69YyHvl9E7hKzO0X1TjN7asb92AwBBBCYWYBGw8xUbIgAAhsiQN3akERwGgggMLMADdKZqdjwYgI0SHlfIIBA2wS8bpmJfPzEV9+dbDRdJarXzRKHivjOd3kztG6IpnRilv3YBgEEEFhGgEbDMnrsiwAC6xCgbq1DnWMigMAyAjRIl9Fj37pT4AyqqnAggAACmyzwoWP3va603o1vfOH2r997dihPjqoZT9e+LqJ3isidKdldqvLVGXdkMwQQQKARARoNjTAyCAIIrFCAurVCbA6FAAKNCNAgbYSxu4PQIO1u7okcgU0XOHLy9Et6Q7lJCrlRRW8UsWvnOOdT3hBVmawWTclm7abOcQg2RQABBGYToNEwmxNbIYDA5ghQtzYnF5wJAgjMJkCDdDYntrqEAA1S3hoIILApAr9rVp788v03lWV5Y0p2k6o3ReWyGc/vbH3ZvF8+b3YnD1iaUY3NEEBgJQI0GlbCzEEQQKBBAepWg5gMhQACKxGgQboS5rgHoUEaN7dEhkAbBD745fu/vSzKG83SpCFq8opZz1tF/sL8AUsi/nAlfz0z675shwACCKxSgEbDKrU5FgIINCFA3WpCkTEQQGCVAjRIV6kd8Fg0SAMmlZAQ2GCBjx09/aqxyE0qcqPUDVF74xyne0ZMjr35RTvXvmSrJ5956Mn3zbEvmyKAAAJrE6DRsDZ6DowAAgsKULcWhGM3BBBYmwAN0rXRxzgwDdIYeSQKBDZV4MjRr17Rl+omqT8Lv2T+plnPVVXMG6IicszEjkmyY6a6y4R9VkG2QwCBTRGgbm1KJjgPBBCYVYC6NasU2yGAwKYI0CDdlEy09DxokLY0cZw2Ahss8MGj9313KT1/qNJNNlktevUcp3uvN0QlyTEt9Giy9MiF+zJhn0OTTRFAYCMEqFsbkQZOAgEE5hCgbs2BxaYIILARAjRINyIN7T0JGqTtzR1njsCmCNx29KuvNaluSpK8GXqTiL52jnP7uvjqUNGj/momf37YvkzYDxPi9wggsGkC1K1NywjngwAChwlQtw4T4vcIILBpAjRINy0jLTsfGqQtSxini8AGCBw5et/VPSluUlFvhvpK0e+e47T26hWi00+r7JgUkubYX5iwz6PFtgggsAkC1K1NyALngAAC8whQt+bRYlsEENgEARqkm5CFFp8DDdIWJ49TR2CFAh89evomq+8hmvweov55xayHN7GTKvpMU9TsqVn3vdh2TNiX0WNfBBBYhwB1ax3qHBMBBJYRoG4to8e+CCCwDgEapOtQD3RMGqSBkkkoCDQo8OETp99aVHKDiN5gYjeIyF+aY/j76hWiKsdSqo6rFA/Nse+hmzJhP5SIDRBAYMMEqFsblhBOBwEEDhWgbh1KxAYIILBhAjRINywhbTsdGqRtyxjni0AegQ9++f5v7xVyg1nhzVB/2vyrZz2SiT16boVokmOm9mez7rvIdkzYF1FjHwQQWKcAdWud+hwbAQQWEaBuLaLGPgggsE4BGqTr1A9wbBqkAZJICAgsIPDxU6dfX42LG8zM7yH6PfM0REXk3H1ELaXjZumYFmW1wGkstAsT9oXY2AkBBNYoQN1aIz6HRgCBhQSoWwuxsRMCCKxRgAbpGvEjHJoGaYQsEgMChwvcdvS+16b6gUrl2xdoiPoBTojI8XMPV1ryPqKHn/Glt2DCvowe+yKAwDoEqFvrUOeYCCCwjAB1axk99kUAgXUI0CBdh3qgY9IgDZRMQkHgPIHbjj/46pSq71muIWonRYsTydJJNXlkU4CZsG9KJjgPBBCYVYC6NasU2yGAwKYIULc2JROcBwIIzCpAg3RWKba7qAANUt4YCMQQ+NDdD39LMRy/3VRvVpO3z3nJvIjon4qko5vYEL0wQ0zYY7xniQKBLglQt7qUbWJFIIYAdStGHokCgS4J0CDtUrYzxEqDNAMqQyKwAoEP3XX69WUhNyezt2uhN4vJK+Y87L1idqcUxbFNWyF6WBxM2A8T4vcIILBpAtStTcsI54MAAocJULcOE+L3CCCwaQI0SDctIy07HxqkLUsYp9tZAX/KfKl6s0hxs4j5CtGXzoVh9oCo3mlmd5nKiU26ZH6uOESECfu8YmyPAALrFqBurTsDHB8BBOYVoG7NK8b2CCCwbgEapOvOQMuPT4O05Qnk9MMKfPjE6bdqld4uUnpD9GYReeGcwT5sYneJ6J0m9uU2N0QvjJsJ+5zvBDZHAIG1C1C31p4CTgABBOYUoG7NCcbmCCCwdgEapGtPQbtPgAZpu/PH2ccR+PDxB24opLw5pfR2FfGG6GVzRvd1M7mrUJmsEhV5eM79W7M5E/bWpIoTRQCBqQB1i7cCAgi0TYC61baMcb4IIECDlPfAUgI0SJfiY2cEFhI4YlaUX77/5rLo3WzeDDV7u6j05hpM9QmzdJfapCEqqg/MtX+LN2bC3uLkceoIdFSAutXRxBM2Ai0WoG61OHmcOgIdFaBB2tHENxU2DdKmJBkHgUsLHPnC6cv6l8tNmmTSEBW5cQGvs/LMJfN3icm9C4wRYhcm7CHSSBAIdEqAutWpdBMsAiEEqFsh0kgQCHRKgAZpp9LdfLA0SJs3ZUQEbrv38RdVZ87eXIjebCY3i8pbF1DZF5O7RG2yQlT0ngXGCLkLE/aQaSUoBEILULdCp5fgEAgpQN0KmVaCQiC0AA3S0OnNHxwN0vzGHCG+wEeOfe0bTYY3+wpRqZ80L2+cO2qVStL0oUr1JfNycu4xOrIDE/aOJJowEQgkQN0KlExCQaAjAtStjiSaMBEIJECDNFAy1xEKDdJ1qHPMtgt86I6HvlnL8c1FUdxUrxAVed0CMVUiclxE7jSp7hIrji4wRid3YcLeybQTNAKtFqButTp9nDwCnRSgbnUy7QSNQKsFaJC2On3rP3kapOvPAWew+QIfuuv064ves+4h+pcWOOvHxey4qDdFi2Nm6dQCY7CLiDBh522AAAJtE6ButS1jnC8CCFC3eA8ggEDbBGiQti1jG3a+NEg3LCGczkYIfPDoA28pRG/SyQOV/POlc5+Y2f1a6DEzOZ6qdFwLPT33GOxwUQEm7LwxEECgbQLUrbZljPNFAAHqFu8BBBBomwAN0rZlbMPOlwbphiWE01m5wO+alX964qEbzexGNbnRTG4SlcsXOJHjYnLcCjmm/mr21AJjsMsMAkzYZ0BiEwQQ2CgB6tZGpYOTQQCBGQSoWzMgsQkCCGyUAA3SjUpH+06GBmn7csYZLyfgT5gfnzl7UyFyo5jcKKrXLzDimXPN0GTHTeTYAmOwy4ICTNgXhGM3BBBYmwB1a230HBgBBBYUoG4tCMduCCCwNgEapGujj3FgGqQx8kgUlxa47fiDr07JbhSRG1XkRhP5K/N76YMm6Xi9MnTSDL1v/jHYoykBJuxNSTIOAgisSoC6tSppjoMAAk0JULeakmQcBBBYlQAN0lVJBz0ODdKgie1wWB858fCbi5RuTCndJKI3isorF+C4W0SOmdhxNV8hqo8tMAa7ZBJgwp4JlmERQCCbAHUrGy0DI4BAJgHqViZYhkUAgWwCNEiz0XZjYBqk3chz2CjN9KPHHvRVofWnekNU7Kp54lXRkYgdE61XhtavqbLRPGOw7WoFmLCv1pujIYDA8gLUreUNGQEBBFYrQN1arTdHQwCB5QVokC5v2OkRaJB2Ov2tC/5j9zz6gmp//0Y1qxuiftn83EGoPlGvDjU7VpgcS2K+WpSPFgkwYW9RsjhVBBCoBahbvBEQQKBtAtSttmWM80UAARqkvAeWEqBBuhQfO2cW+NCx+15Xpt4NpnaDqN4gZm+c/5D6YL0ydHLJ/DExe2D+MdhjkwSYsG9SNjgXBBCYRYC6NYsS2yCAwCYJULc2KRucCwIIzCJAg3QWJba5pAANUt4cmyJgZnrbydM3WCpuEEtvE9EbROSlC5zfPSI6uWQ+eVM0cf/QBRA3eRcm7JucHc4NAQQuJkDd4n2BAAJtE6ButS1jnC8CCNAg5T2wlAAN0qX42HkJgY/82cP/jZ6t3maF3CCmN4ja9XMPp1Kp2eTeofWnHUum+3OPww6tEmDC3qp0cbIIIMAl9rwHEECghQLMt1qYNE4ZgY4L0CDt+Btg2fBpkC4ryP6zCnzkrvvebEV5QyFyg9WrQ+1bZt33vO2eFPGnyk8boiYnFxiDXVouwIS95Qnk9BHooAB1q4NJJ2QEWi5A3Wp5Ajl9BDooQIO0g0lvMmQapE1qMtaBwJEvnL5s67LyBtN0Q6rS29TvHypyxbxCKvIXyeyEqh63lE6IKvcPnRcx4PZM2AMmlZAQCC5A3QqeYMJDIKAAdStgUgkJgeACNEiDJzh3eDRIcwt3Y/zbjj/46irZ29SmD1MS+Y55I1fRUZJ0QkWOm8nkVeTsvOOwfXwBJuzxc0yECEQToG5FyyjxIBBfgLoVP8dEiEA0ARqkS2TUzN4gIv9IRG4RkW8Qka3pcLsi8hci8u9E5DZVfer5DmNmV4rIT4jI3xKRV0/HMRHx/T4nIp9Q1d8/7FTN7JUi8pMi8j4ReYWI9ETEx/GHzHxGRH5BVf/4sHHm+T0N0nm02HYqoB89fv91ZsV1YnKDrw41s5fPq2Mij0yaoXZC68vm9U/nHYPtuynAhL2beSdqBNosQN1qc/Y4dwS6KUDd6mbeiRqBNgvQIF0we2bmjdGfFpGXPM8Q3pw8JSL/UFX/74ttN22y/oqI3CwieomxvOH6SVX9J5c6lpl9j4j8cxHxpu2lxnlURD6gqp9cMOzn7EaDtCnJuON87OjpV1Wi15nZ9ap6nYhdt1i0dQP0uExXiSaTRxYbh726LsCEvevvAOJHoH0C1K325YwzRqDrAtStrr8DiB+B9gnQIF0gZ2b2D3xlqIi8cLr7nogcFakf+LIjIm8Wkdec16i8T0T+rqr+4fmHm64c9VWm75puO54+TfvLIvIiEfH7Lr5guo83ST+oqh+78JSnTdZPT4/rv/bz+ZKI3C0irxKRa0Tksul+3iT9MVX97QVCp0HaBFrgMb7/d3+3fMsb3nadaeGN0OtFxVeJ+mrmeT/OispxmV4qX6XqhGoxmncQtkfgYgJM2HlfIIBA2wSoW23LGOeLAALULd4DCCDQNgEapHNmbNrU/C8i8pbprr6q7X9Q1X9/QfPTL3X/mWmD01eS/u+q+gMXbHNERH5KRLanl9P/vKp+4GCbaePzX4jIjdMGqjc8/7qqHrtgnE+JyN8RkVJEvuorW1X1188bx1eX+irV109/9lkRee9hl/7PQsMK0lmU4m7j9w5N5qtD0/Uq4itDr10oWpUHpL5UvjheWX0fUb9FBR8IZBFgwp6FlUERQCCjAHUrIy5DI4BAFgHqVhZWBkUAgYwCNEjnxDWzHxWRj0+fqP243/NTVX/tYsOY2a+KyN8TkUJE/OnZP3SwivSCRutFG6g+pll9OfJvicg3i4ivoPP7iJ671H76e18N+k3T3/+Sqv7jC8/HzN4vIr8sIleLyBlvzKqqN02X+qBBuhRfq3b+e1/4Qv/VOy+/Lp27VL6+XP4b5w1C/W3tl8qbP1XeH6RUHBezJ+cdh+0RWFSACfuicuyHAALrEqBurUue4yKAwKIC1K1F5dgPAQTWJUCDdE55M/uXIvLfT1d0/pGqvu1SQ5jZ94nIvxKRl01XiPql7b85bXx+v4j46lBvWPpDlH5cVb0R+pyPCxqtzzqmmflKVV+J6pf23ysi77/Ug5jM7PdE5HunB/gdVfWm6VIfNEiX4tvonW+78+HXpL5dp6m63vzeoSZvXfCEn5D6IUpyXL0hmuTEguOwGwKNCDBhb4SRQRBAYIUC1K0VYnMoBBBoRIC61QgjgyCAwAoFaJDOiW1m/0FE/JL1gYj8n8/XZDSzd4rIb0yfKO9PpD+/QfqJ6ZPr/Unzfv9Sf4DNRZ92b2Y/LiJ+79HLReR+EflBVf2vfupm5qtHDy7d/4yq3nKpkMzs/GPepap+r9SlPmiQLsW3MTt/8u67t86Mr7guJasvlTfz92Pd2F/kwy+Pr5uh1Tid0EJPLzII+yCQS4AJey5ZxkUAgVwC1K1csoyLAAK5BKhbuWQZFwEEcgnQIM0lO2le/l0R+UURuUpEnhCRHz1YJTpnY/PdIvJvRMQvZ76w0er3E/WHOfnHp1T1Ry4Vkpn98PR8rrjwkv9FGWiQLiq33v1uO/rV1yYZXydm10tRrw79zsXOSMcidmJyybwdV/FL5uXsYmOxFwKrEWDCvhpnjoIAAs0JULeas2QkBBBYjQB1azXOHAUBBJoToEHanOVzRjIzv2TeL2NXEfGHOX2vqp7yDc3sD6ZPr5+lsfmtIvIfReS1IjL0e6Cq6s9Ox/HVp2+48OcXC+v5LvlflIEG6aJyq9vvF/7ovp3dq3vXaWXXm+h1JvUq0ZcscgYm8qg3QcXqRuhxEfMHh/GBQKsEmLC3Kl2cLAIIiAh1i7cBAgi0TYC61baMcb4IIECDNNN74IKHIiUR+U1V9RWl9YeZHTQ2D22QXqoResEl/M9qnF6iQXrJS/4XZaBBuqhcvv0+evz+b02VXyJf+AO+/PM7Fj6aylf0oBlq1QmT4uGFx2JHBDZEgAn7hiSC00AAgZkFqFszU7EhAghsiAB1a0MSwWkggMCZzWyCAAAgAElEQVTMAjRIZ6aafUMz8xWdnxaRg3t8fmV639A/PhjlvAbpoY3NCxqk3mz9VVX98ee7x+kMDdJdf7iTqv7c7JE9d0sapMvoLb/vP73jocuHPblOLV1vhV5nlq5XUX/w19wfKrKfzE74ClG/f2gSOy6me3MPxA4IbLgAE/YNTxCnhwACzxGgbvGmQACBtglQt9qWMc4XAQRokDb8HrhIc/RxEflpVfUn1p/7WKJB6mPU9xpdskE6U2P2MB4apIcJNfv7j548/ZersV1fnLtUXt+0+BHstJieFBX/PGHJ/mzxsdgTgfYIMGFvT644UwQQmAhQt3gnIIBA2wSoW23LGOeLAAI0SBt8D5iZP93+V0Tk9dNhfZXmz6vq/3zhYZZokG7kCtIGGRlqKjBMJg/sDuWBp0eT192R7FWe/vk/eqry4q2eXD0o69cXD3oyKPzWuHwggAACCCCAAAIIIIAAAggggAACCLzuym1R1Y1qlmzUyczyFjGzvyYinxSRV02396fNe3P0AxfbP9o9SGcxYpvnF3hkf/yshujX9scLk72gX8rVg568eGvy6t/zgQACCCCAAAIIIIAAAggggAACCCBwcQEapEu+M8zsJ0Xkn4jIi6ZDPSoiH1BVb5he9GOJp9jvi8hHVfWDPvA8K1EveIr9EyLyo6r6W8uEzyX2i+kdufvrV/X3969PZtcXhfqDlK4XkasWG02eEpOTpnJSLZ2cfK2+epkPBBC4iACXfPG2QACBtglQt9qWMc4XAQSoW7wHEECgbQJcYr9kxszMm6A/IiI706Hun95z9H99vqHN7LdF5Aem2/wnVf2rz9NMfbeI/BsR+UYR8ZWpP6aqvzltkH5WRG7wXqmI/Jqq/v3nGeeHReQXReQKEXlARH5IVf9wGQIapLPpffTog28QTdcn04P7h/6V2fa82FZ6j4md1LohKieT2enFx2JPBLonwIS9ezknYgTaLkDdansGOX8EuidA3epezokYgbYL0CBdMINmduX0fqPvF5HetEF5TER+XFX/38OGNbNPiMhPTPe9S1UPnnj/nF3N7MdF5GMicrmIeAP2B1X1v04bpPM0Wmc+5mHnf/B7GqTPlWp0dajZY/VDlKQ4oWInk3+dbPFr72dNLNshEFiACXvg5BIaAkEFqFtBE0tYCAQWoG4FTi6hIRBUgAbpgok1M1/R+TdFxG/u6Ks3/z8R+Qeq6k3SQz/M7PtFxJ9sf7WIfNVXoarq/3WxHc3sUyLy34mI35v1j1T1bec1KP3y/iPTFax/KiLfq6qnLjHOH4jIu6a/+x1V9ebuUh80SEWaXR3qzVA7KSInUxJfJervDT4QQKBBASbsDWIyFAIIrESAurUSZg6CAAINClC3GsRkKAQQWIkADdIFmM3sIyLyj0RkW0QqEfl/RORvqKpf/j7Tx3QF6n8RkbeIiD+a/NOq+rcu3NnM/P6Ufp/QbxaRkYj8gqr6/U7rj+nvfRXpN4nIcPpgqJ+5yDjeDP3laUP2jIj8lKr+ykwn+zwbda1B2ujqUNEHReyUmZ1SLU6apYs2tpfNEfsjgMCzBZiw845AAIG2CVC32pYxzhcBBKhbvAcQQKBtAjRI58yYmZ3faPSVo58Rkf92nuboec1Nf9DST4nIQET2ROSTqurfHzQ/3zBdZXrjdPXo3SLy1y9cpWpm/1pE/raIFCLyuIj8L+c/IMrMvmd6O4DXT4f2+5a+d5Fzvkjj1Q1EVX11a7iPBleHnjWRU94Q9dWhIumUWPFkODACQqAFAkzYW5AkThEBBJ4lQN3iDYEAAm0ToG61LWOcLwII0CCd8z1gZr/nl7FPd/MVnfdMV24eNpJv+ylV/dXzGqB+H9N/N73s3RuM3mz0y+S/OL3fqD98yS/B9w9/KvkHVdXvRfqsDzPzRuqnReTgPqZ+j0q/1P/L0wc7vVVE/Fj+8ej0IU++6nTpj0grSD/6xQdfKttyTVWla5d+srzJPf4QpWRyyleGqqrfO5YPBBDYAAEm7BuQBE4BAQTmEqBuzcXFxgggsAEC1K0NSAKngAACcwnQIJ2Dy8zeKSK/ISKvmGO3g0398vePq+rPnr/vtLnp9xj97ukq0YsN7c1RX1167tL6Czcys/eKyD8TkW99nnG8OfqB81eXLhDHs3Zpa4P0F+67b2fvMbk2lb1rVOQaEbtWRF69oMfXJqtC/VJ5f9VTKZnfeoEPBBDYQAEm7BuYFE4JAQSeV4C6xRsEAQTaJkDdalvGOF8EEKBBOsd7wMz8Mna/j+fBasw59q7vD/qcBqkPML0fqT/R3u9B6k26relqUr+n6edE5BOq+vuHHczMXiki/tCm902buL3pOI9NbwXg9y/948PGmef3bWmQ3nb89HdVadIIVdFrROSN88R5bluVPUl+mbyeqp8ub+mUibovHwgg0BIBJuwtSRSniQAC5wSoW7wZEECgbQLUrbZljPNFAAEapLwHlhLYxAbpx0987dtGo9G1Wug1onKNWL061O/PusjHnx+sDq3vIWpy7yKDsA8CCGyOABP2zckFZ4IAArMJULdmc2IrBBDYHAHq1ubkgjNBAIHZBGiQzubEVpcQWHeD9ON33P/KUb+4Ru3gMvl6dehVCybsUVE9ab5C1J8or4VfNu8rf/lAAIFAAkzYAyWTUBDoiAB1qyOJJkwEAglQtwIlk1AQ6IgADdKOJDpXmKtskB75ymMvLM/sXluUvipUrlHVa8zs5YvFpuP6ifJ+mXya3Ds0mTyy2FjshQACbRJgwt6mbHGuCCDgAtQt3gcIINA2AepW2zLG+SKAAA1S3gNLCeRqkB45enQwsBdek0SvUb9Mvn6Qkrxu0ZNVkfuTP0RJ9KSZnBKxexYdi/0QQKDdAkzY250/zh6BLgpQt7qYdWJGoN0C1K1254+zR6CLAjRIu5j1BmNuqkF629EH3pJMr5FC6svlTeTNIqILnupTz6wMLU5a/SAlObvgWOyGAALBBJiwB0so4SDQAQHqVgeSTIgIBBOgbgVLKOEg0AEBGqQdSHLOEBdpkH70ztN/Oalco4VdI6pvlmRvFtUXLX6edrfVl8rrKRU5aWIPLj4WeyKAQHQBJuzRM0x8CMQToG7FyykRIRBdgLoVPcPEh0A8ARqk8XK60ogOa5B+7OjpV43rByjJd6jKm0Tqz9cscZIPy+Rp8ifF7JQW9b1DbYnx2BUBBDomwIS9YwknXAQCCFC3AiSREBDomAB1q2MJJ1wEAgjQIA2QxHWGcH6D9BMnT79kv7K3aNI3meqbRMwvk/eGaH/Bc3x6uiL0bjOdPlleH19wLHZDAAEEagEm7LwREECgbQLUrbZljPNFAAHqFu8BBBBomwAN0rZlbMPO98HdoX358V353KNPf0ZF3mRiL1v8FO1uMzlZqJ5KKd0tqg8sPhZ7IoAAAhcXYMLOOwMBBNomQN1qW8Y4XwQQoG7xHkAAgbYJ0CBtW8Y27Hz/6GtP2X/+6lNzn5WKftVEjoqYP0TpbhG9e+5B2AEBBBBYQIAJ+wJo7IIAAmsVoG6tlZ+DI4DAAgLUrQXQ2AUBBNYqQIN0rfztP/hdjz9t/+GBQ696H3ozVP3T5KSpnjJLu+2PnggQQKCNAkzY25g1zhmBbgtQt7qdf6JHoI0C1K02Zo1zRqDbAjRIu53/paP/8zN79r/d++iF43zFzOqGaEpyUgt5ZOkDMQACCCDQkAAT9oYgGQYBBFYmQN1aGTUHQgCBhgSoWw1BMgwCCKxMgAbpyqhjHujr+yP7j6efkPueHv4LEzsqJvfGjJSoEEAgigAT9iiZJA4EuiNA3epOrokUgSgC1K0omSQOBLojQIO0O7nOEqk3SL++P5bf/YtH35flAAyK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xBagbsXOL9EhEFGAuhUxq8SEQGwBGqSx85s9Ohqk2Yk5AAIINCzAhL1hUIZDAIHsAtSt7MQcAAEEGhagbjUMynAIIJBdgAZpduLYB6BBGju/RIdARAEm7BGzSkwIHC7QS8NioMOiN9orB7ZfDtK4KG2/7Jm/7pX9NC4KGZW9VBWFjcqeVUUh41JtXH/trwNLhUpV/6xMo7JU/z6VZVWV/vNCrSiTf53KwlKpKZWFpqKQVEpKk238d/6ZrJSDr8W/tvrnalaK72vWm2xvZXnVN32HqUp64t4vJtFKtKySamX+tRSV/6z+eeFfT76vf67+6dv1/GdJtKhMi2osxeTryTbJX6uirCrzr8vKyqJK1kvjoleZTn6eil79WmmZUtmrxuav/aoyj7hfmZVpVPRSpdvVWP11qxrW3/ura29X+8UgHZ4ptkAAgQgCzLciZJEYEOiWAA3SbuW78WhpkDZOyoAIIJBZgAl7ZmCGR+AQge20W+6Mz/YG1dn+luz2BtXTvYHt9wbjvX5fhr1+Nez1ZNTr27Dfr/a2emlva5CGW7003OrLeFCk0VZfhluFVVuFjbd69Wu1Vdp4oPVr2lL1n6Wt+ntJAzXbErGC5KxfwLTYT6JD095+5a9S7vvPKimGScv9Snv1q3+OpTdMRW+/0v6wKvr7Y+0Nx9rfH5db+0PZGo7K7f193RoOdXu429sZjsor9veKq4ZPDa4ani1eMNwrdqr1R8wZINBNAeZb3cw7USPQZgEapG3O3gacOw3SDUgCp4AAAnMJMGGfi4uNOyCwlYbFlaOvbV81/vr2ZdUT25eNzmxvpae3d2xvqz9+envL9rZ7Ntwu03C7n0bbPRlu9Wy8XaTxdumv5q/VViG+4jH1VKwnlvr19/UqyMnP1FK//p2IdoCVEDdAwFfYmugwaeGN2GHdnK2/LoZ1Q7Yoh0nKYSXlUMppQ1bK4bjwbQfDkZajSvrDsfZGqewPx9IfDovt0ch/V24Ph8XWaKg7w91ie7TXv2r4dHHlcLe8cnS2d9VoA8LnFBBYqwDzrbXyc3AEEFhAgAbpAmjs8owADVLeDQgg0DYBJuxtyxjn20+75QtGj25dOX5i67Lqse2t8dmtnerprW3xBubZbV9N6Sss+2m4Vdpo21/rlZUy3qqbmDJZaVmkarsn1ZZKtV2mtK0y3lZL24VYH2UEEGhUwEyLYRIdeTPWtBid15itf1avli16+8l6++Oi3LeitzfW3n4qBvsj6e+PisH+uBjs79ffX7a/76tly8v2d/1Tr9w/03vR/pn+i/ZpxjaaNwZrUID5VoOYDIUAAisRoEG6Eua4B6FBGje3RIZAVAEm7FEzu/64fCXmC/Yf3rnSV2Kmx3eurM5sD8Znd7bT7vaW7W73qr2dLV+JWQ13+jbcLmy005fxdpnGO6WMtr2BWUh9Wfh2KWl6CXnyS8NpYDaQXhMx8ftwiiZTTWZiooXfEzOZ/8x/P/3e79c52d7v1Vl/7dvU35sebP/M73y/yT0+NSUTMy19/Mn3UiZRqVcuipUAACAASURBVH/vxxUpU6pftUp+P89z+01/Xt83tEzJfHsft0xXvfw7f1AlyZMP3v7pwqpCJBWFWeFf+31Pxb8Wv3eqf538Hqb1z+vvxe+faoWKFWri90NV/7q+5UC9X5q+it/ltBD17erbERRa33PV953+rv755Hs/h8l45iuC/bjT7Sb71t+rqB9Dfax6O25z0MBb+VlDTN676itj982brn7LAin2q8ltCnYr7e+Ntdzz16ro71bFYG+kg72Rv5bbu/u6s7dX7OztlZfv7fau3D1TvmDvyd6L9x7vv3RvzD1jm05Xp8ZjvtWpdBMsAiEEaJCGSOP6gqBBuj57jowAAosJMGFfzC3aXn6d9wv2H9q5cvzIzlXVY9s746d2dsZnps3Mp3e8melNzP4lmpmaqp2eVNuFVTuFVb4Sc6eQNIjmlCOeaUNn8oCh+kFBWj84aPIwocn3ov7QIX/YUDmqV98V5Wgs5ThJb5QKX43XG1VSjsdFf5S0rL8fa39c+c+175dAj8blYDSS3njsl0SXW6MkheWIZxVjfssr3/Q/+XHuuf+uD6/ieDmP0U97/X4a9Xq23++lYb9no15p435ZDft9GfcKG/d7Nnkt0rjfk9QrZfJ1Wd+qYdwvrOoXUvWKZH31V7+Ng9/WwSa3c/Dvxar+pJHLx6ICk/vFFnvJG6xS7lndcJ00W8dS7qWitzv2r4veXqXbu8NisDvU7d398rLdveKy3d3eFbtne1funi1fvPvE4CW7j/ZftrfoubBf+wSYb7UvZ5wxAl0XoEHa9XfAkvHTIF0SkN0RQGDlAkzYV06+9AH9oT5X7T+yfUV6bOuy0RPbO/b01lZ1dnt7vLu9JU9vb1W7O720v7Nlo+0y7e/0bOSffm/MnTKNdkpfkWnVjsqkqenNzULS9tInFmYATUmLkanfj7EYVf6qhTcg65/5ayp6w2rSnJy+Tu7LONb+qCoG9deV9Crzp6hrr6qkrKrCn3TuTz3vV/UT0P1p6NL3bVrbqFxXyiM1SFdpWNq47KVhb5D2vcna61XDfinenK16ZfLG7Mibrb26IevN2TRtvNq4V1rq+e/qhqu/WtWbNGC9YVs3ZCc/mzRky4P77U6as1auMs4WHct8VWu9slUmr0nK3cnK1t7uWHq746K/O5Kt3VE52K2Krd39acP16WJnb1hevvd0ccXe0+VVe2e3Xrz3eO8lvvqVB3Ft6BuA+daGJobTQgCBSwrQIOXNsZTAkw983oZfu0ueeuALv+GrQJIVqf7jyC8Lq18n35uW1ViLZP4HU32pWt9XiyTzP6K0SJUVqf7jybcv/Q+qMqWyP33173v19yPrJb/cp9JBNdJ+Gve3qlHqpXF/uxraoP7dUgGxMwIIhBdgwt5sirfGZ3pXVk8MLhs9NdhOTw4us6cHg/HuYGB7gy3bH/g9Mrf8oT7j/e2+jLbqB/34E8ir8fbBPTL79T0yR/Xl5QeXmfuqzMLvl2l+r8z6wT5d/vCmgq+AHJlq3biUuonpD5CZrLCs/OvpSsp6FaVvW0yamL6ism5mFv3RSLyh6U/99hWW/pCZwWhcbI27jNuG2GmQtiFLz5yj38bAG7M9Xymbhj1vypY27vnK2SJVvVK9STvql9Wo36tXw/qq2HHfV9IWyR9w5l9X0595A7bq62TVbL8wm36d+tMHn/ktDTr7YaLjpMWeaW+vkmLPislq10r8gVx+W4HeXtLe3lh6fsuA/VF9ywG/vYDfZmBrb7+4fG9YbO/vF9vDfd0Z7peX75+dPnDrTP/qfRqwi7+1mG8tbseeCCCwHgEapOtxD3NUb5Be+Uf/4ybFYz5RMtWx1K/F2C/RM5v8rP60YixaT6bGk22LsWk5rszvBea/K8bJdJyKcvp1MU6Fb9MbJ7+cTwpfGVPv49tU5q+9ceVfy8Av9xuP60Zwzy8NrA4avuOyX6+qSdqv9rWsm7yVblej3qAapX4aF1vVfm+rGuuk2ZvKkhU2m/TO4lzCCESfsF82PtO7YvTY1uXpqcHO+Imt7ers1nbaHQzS7la/2tsaeNMy7W+VNtzq23hQWt203OpJNSj8M40HPUmDwqqB+u/9a0kDTZPX+mvzbf3VBiKslDr/P46kZf2EbH/1lZi+AnMsfkm4NzR7w8o/i94wSW84rhuY/WGl/eF4ugpz5M3MYmtYFYPRULdGNDDDlJ6lAqFBuhRf6J19lWy/2uv30n5/q27EThqvffPVssNBL40G3oztJa/vo0Eh40FvcpuCQWljr/XeeB0UlgbelK3ru6VBoVXf78obGm+G4Ka3ANk30bqu1/d6FV9J7w/f8vu8el33mt/z2xEMx9IbpqK3P5a6tu+PC3/glr9ueRN2f6Tb+8Nip37Y1l7v8v293gv3n+y/cP9McbU/kCvUQo/o860Z3j5sggACLROgQdqyhG3a6T55z+/blV+8bdNOK8j51A+FqPwhDvXDJPxrvz+br7Kd/Kz+XZL6IRD11/5ZTR5AMbmHW3FwP7di8rv6oRB+T7fpvlrU93+rv5++JqkfCDG9H5zv5w3hopJi8uqrgb3pXK/89e3qZnBRWdGvm8L+va8WFin8Ca6pMq0fVlGJmpX+Wpj69/7zwh9IMflZ/WqFadFLYyss+Uphf+3796WlopdS/fN+/fvKf+9fS2msHA7yll9RGDkn7P608Surp/qXjZ4cXCZn+v3x2cHWeHewLXv9stofDNKw/qO1SMO+/xHr99ur771n1WTlkL9KfclnX1Pql35vPb+vnvhKIV855H/ITlYNFZb8aeRbdQPT6pWWW4XQsJznbWTnGpeTZqY/ZTpJvTJz0sh8nmbmsF6ZORgOfTVmuTUc1yuPdobzHJ9tEZhVgAbprFJs16TAwO8XW+0O/P9bAxsOyjQc9KvhoC/+/7G68Tpttvpr8gbsVinjQZmqQSljvyJgUIr/Y5tfJVD/wxoPnHueBJmoXxGw7/8fquqHbnkztvTGq3898qsD/EoCvwXK5NXvvzz59H9om7z6/5umr8Xk6gH/x7ZxMRhV6v+/2h7uyfZov7cz3CuuGu72rxyekStGZwYvavz/XznnW02+zxkLAQQQOBCgQcp7YSkBGqRL8bFzgwL+0A9fGeyN5LqBLFrpZJVw3QCePvSj/v6Zn3mDWMeThrE3e9XvjecrjacPB6kbx/UqZN/GX6Xw773RvIqP0ldET5+C7E9P9qcj+60pJj97pgHt39eN88kTj/0zeWPaf+bf+89706chTxvX/jvzMZ/74Y8+9scnLxNhqab+9GNvbZuNS29j+9OU/QnJpfoTkye/U5k+bdl/d/DU5frJyP6kY7+n2+RrVX9qczMfl7/82r8hqZL905/7t37fOF8B6a/118n86c9+T7nSz02nr0X9VGgrC7VevZJS6yblwD+nDctBUT9pnNWUzWTpOaOYP6ynvk9m4ffJ1FH98J7C74/pjcxJQ7NeyVPfK9NXZPrKzcnKTL9H5mjazBzpVt3IHJXbfr9NVupnShjDNitAg7RZT0Zbj4DfemAwfnrLb8EyqPYHvbS/NRC/qmE4KPxKhjQe9GU0KKtpo1XGflXDVlmvah3X/589t8p18g+HAx7E1Vwuzf+R0HRkRTG9EsK/rxuyQ2/QTubM/iA9XzBxMMc+96A9vzrv4KF79XY7L7/u+00LOXv6C7/pc9N60YVq8sUYOlmYMZnX1veu9nmp37N6cku2Z+au59+OzRdw+FV4vm2ZqoOFFvWt2fwqvTKNfb5rZRr5ggsdpGS9VPW2/J7YaWT9NNJe8kUWw6KfKq7Ya+7Nw0itFKiXPGmlPanU/6tR9bvGV2o2LvxnhU6ufy1s5H+zaU+TWhoX9X9pB19rUhV/1Oa48NdSk5ZialVVlJJU1NSXNon4f6H+92FVqP/Mt7GqKH0plVi9nf/dJ8nH8L9D0+R7q877vRXif+GKqY/hf0/Wf/3W25ufR73/wfei9SM/i/oc/KGN5sew6fe+v2/rq7j8b9LJ7y971U1/8yVv+kFR1aX+Fm76DbFRJ9N0cJHG8wbp6KEvyPixU58V88cupELEmyB1c6WY/Mcg0+8Pfn/wvRw0RFRM/D+aaSOkfnNOv5fC/wPwMer/AM6NNfne39CTbSefTJIivbuIBQEE2iBg4hdh1vfHrG9bUt++ZLK6ZWxS+u1HRnVDs76s/GB1S+/gkvPJvTHre2T6vTHrSxLrJ5Af3CPTV70MuUdmG94KnGNGARqkGXEZutUCvbTf86szetXeYOC3FUj73mTt1/d4rVe5+lUaI7+dwPQer/WtY/p+O5myvqerX7lR9cXv/aqpV9YP5LK+P4yLe7y2+q2x1pOf/OtrvaDCr+zzKwHrxQ3+fT1vqhc11Ff9JTFf6CDJG8YHv5v8frJvvZ/5P+3XCxum4118kcNag27pweu+hTfS6gab9ye8cSd1E897FP567vs0/bnU2x/0HrwP4Q26et+6r+HNPm+4TXsXVr9O+hb+avQtNvbdMt66Wnrf929pkG5shjb8xL7+6H329acekXvuv+vDm3Cq9XN4dVz0UuUr1kqVUdmvV6CN/eLuUqUqe5N/wSjLNPbVaWUp/q8bla8aK8u6SZvKwnxbvwuoN16rski+kqwqC6mbvOVkZZuvJqv/1WL6Oy98Vf3zSSPX/8WjbhZPmsR1g7cuiueavV5I63/hmBTLSZP3XMN3E0Q5BwQQaJvAdCXxpEGpk5WWk6alP9Bn8jr5mTcz60vxvKk5StP7LKe6odkbj/17vz/zpHE5HvvX0h+Py4E/rXzsTctxMRj7rTXaZsT5ItA2ARqkbcsY5xtFoDRfe7jv93jt+W1xetWw35NRr6jG/Z6OevWDturb4Yz9s9/zq1Amzdhefbscb8ZOb6Xjt8opxSY/nz50y5ux01vp9CYLPvhAAAEEEFiXwHjwQum97/+gQbquBLT9uJvWIG275/nn78vP/bLkyWXKVf3qS91VU71S139fv4p/P/l9fQmzv0pVr7z170X964PfVZMm7cG23uCdfn/QwK338f0ny88LNV/FW9XN3qJu7voY9b+uFX4udQN4eum0/4uZN5GnK3p9Cbv/y1n9OV1VPH2t/3VtuqS9ngyqL9v3n9X/ujZZGXzwL2+T350bZ/K7yb/EHSyn5yECkd77bY7F/+XfJo3J+kFu9YPi/KFv9eVoOpa6yei3bjj/tb4X8HhyT1+tUllObuvgjcv61RuVvn9v7PcBrqRX1Q+I85WWdeNyq77n2KRh6V+XK7oFRJszxbkj0C4BGqTtyhdni8AiAqUNy34a9gfVfr+0Yb0KdpDGPfWv64Ubo56kcc+/Lqzq1bcHSt6ITb16IYdZb7Loo75/ea+c3MZosp2Zb9PTSYPWf+YrZXvTlbL+83KRc2YfBBBAIJLAuH+V9P7av6dBGimpq4yFBukqtTnW8wkcNJR9FXDdUE6j0u9x6at8J9/7xDHV97KsX1Mqi2nzuP7aG846vQ2E1ZPMov69N4rr+0/6WP77SQN5JdmoG8aTe6PUl24kb0BP7uUiyRvUk+Zz/bP6vKaN6Mkq5On9WUTNt/Xf6aTRPFml7K/5Gsv1uuhzlwr5fafqi1SSWd0a91ucenSTS4km96OqLxuy+vKh6fd+Fxm/Lcy5cZpR37r62272u93sPXrqD5Nf1lSU/hCz+l6tScr6EqfJ9+Xkvlh+H1cr60uczjUni/545A8oK/rjqvDVllvjsfpqSpqTzWSJURBA4HwBGqS8HxBAIKdAfX/BNOz106jnr6WM/CGSvbL+vuqVMq7nxipjv5Kung/7PFnqObQvopjMkyff1ws1isHVr3uHWpLRYyc/Wy9qSH61nF+5V89rfeGF+sKL82/HNlmw8cylyL4Q5JlLmae3cTu4TLlerDG9Es8vka6/ry9Wn176fHAJ9MGY593mbXpJdE5TxkZg0wWmN+L3v738S/+bzCZ/q02/r28HMfl++niKc9+L+ZKl6e8nf8edt63/HVh/+N99PuJ02/PGrY9R/53nx6z/q/ftJ38L+n5iZsX0dfqX68Ex/M9b37/+e9K3u9jvJ+dUn8dBTH6M+gHSz/xu+rfoubh7L33zTS+59h/SIN30N++mnh8N0k3NDOeFAAKXEqDRwHsDAQTaJkDdalvGOF8EEOh63aqv9vP7Wlo1WbQwufLPr/BT9YeX+n0qves0fa6G+kNx6t8dPFTGf+8N5MmiB28V+cNk/ME5k3te8tGMwEHDrG4C1g03b9x5A65u1mlhqb5tqG83aepNflfW2577nV+j6fv7dZZWTrfxRtxkP9/OtDxvfx4U2kz+mh3F69brXvUdNEibZe3OaDRIu5NrIkUgikDXJ+xR8kgc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i5lO0OsNEgzoDIkAghkFWDCnpWXwRFAIIMAdSsDKkMigEBWAepWVl4GRwCBDAI0SDOgdmlIGqRdyjaxIhBDgAl7jDwSBQJdEqBudSnbxIpADAHqVow8EgUCXRKgQdqlbGeIlQZpBlSGRACBrAJM2LPyMjgCCGQQoG5lQGVIBBDIKkDdysrL4AggkEGABmkG1C4NSYO0S9kmVgRiCDBhj5FHokCgSwLUrS5lm1gRiCFA3YqRR6JAoEsCNEi7lO0MsdIgzYDKkAggkFWACXtWXgZHAIEMAtStDKgMiQACWQWoW1l5GRwBBDII0CDNgNqlIWmQdinbxIpADAEm7DHySBQIdEmAutWlbBMrAjEEqFsx8kgUCHRJgAZpl7KdIVYapBlQGRIBBLIKMGHPysvgCCCQQYC6lQGVIRFAIKsAdSsrL4MjgEAGARqkGVC7NCQN0i5lm1gRiCHAhD1GHokCgS4JULe6lG1iRSCGAHUrRh6JAoEuCdAg7VK2M8RKgzQDKkMigEBWASbsWXkZHAEEMghQtzKgMiQCCGQVoG5l5WVwBBDIIECDNANql4akQdqlbBMrAjEEmLDHyCNRINAlAepWl7JNrAjEEKBuxcgjUSDQJQEapF3KdoZYaZBmQGVIBBDIKsCEPSsvgyOAQAYB6lYGVIZEAIGsAtStrLwMjgACGQRokGZA7dKQNEi7lG1iRSCGABP2GHkkCgS6JEDd6lK2iRWBGALUrRh5JAoEuiRAg7RL2c4QKw3SDKgMiQACWQWYsGflZXAEEMggQN3KgMqQCCCQVYC6lZWXwRFAIIMADdIMqF0akgZpl7JNrAjEEGDCHiOPRIFAlwSoW13KNrEiEEOAuhUjj0SBQJcEaJB2KdsZYqVBmgGVIRFAIKsAE/asvAyOAAIZBKhbGVAZEgEEsgpQt7LyMjgCCGQQoEGaAbVLQ9Ig7VK2iRWBGAJM2GPkkSgQ6JIAdatL2SZWBGIIULdi5JEoEOiSAA3SLmU7Q6w0SDOgMiQCCGQVYMKelZfBEUAggwB1KwMqQyKAQFYB6lZWXgZHAIEMAjRIM6B2aUgapF3KNrEiEEOACXuMPBIFAl0SoG51KdvEikAMAepWjDwSBQJdEqBB2qVsZ4iVBmkGVIZEAIGsAkzYs/IyOAIIZBCgbmVAZUgEEMgqQN3KysvgCCCQQYAGaQbULg1Jg7RL2SZWBGIIMGGPkUeiQKBLAtStLmWbWBGIIUDdipFHokCgSwI0SLuU7Qyx0iDNgMqQCCCQVYAJe1ZeBkcAgQwC1K0MqAyJAAJZBahbWXkZHAEEMgjQIM2A2qUhaZB2KdvEikAMASbsMfJIFAh0SYC61aVsEysCMQSoWzHySBQIdEmABmmXsp0hVhqkGVAZEgEEsgowYc/Ky+AIIJBBgLqVAZUhEUAgqwB1KysvgyOAQAYBGqQZULs0JA3SLmWbWBGIIcCEPUYeiQKBLglQt7qUbWJFIIYAdStGHokCgS4J0CDtUrYzxEqDNAMqQyKAQFYBJuxZeRkcAQQyCFC3MqAyJAIIZBWgbmXlZXAEEMggQIM0A2qXhqRB2qVsEysCMQSYsMfII1Eg0CUB6laXsk2sCMQQoG7FyCNRINAlARqkXcp2hlhpkGZAZUgEEMgqwIQ9Ky+DI4BABgHqVgZUhkQAgawC1K2svAyOAAIZBGiQZkDt0pA0SLuUbWJFIIYAE/YYeSQKBLokQN3qUraJFYEYAtStGHkkCgS6JECDtEvZzhArDdIMqAyJAAJZBZiwZ+VlcAQQyCBA3cqAypAIIJBVgLqVlZfBEUAggwAN0gyoXRqSBmmXsk2sCMQQYMIeI49EgUCXBKhbXco2sSIQQ4C6FSOPRIFAlwRokHYp2xlipUGaAZUhEUAgqwAT9qy8DI4AAhkEqFsZUBkSAQSyClC3svIyOAIIZBCgQZoBtUtD0iDtUraJFYEYAkzYY+SRKBDokgB1q0vZJlYEYghQt2LkkSgQ6JIADdIuZTtDrDRIM6AyJAIIZBVgwp6Vl8ERQCCDAHUrAypDIoBAVgHqVlZeBkcAgQwCNEgzoHZpSBqkXco2sSIQQ4AJe4w8EgUCXRKgbnUp28SKQAwB6laMPBIFAl0SoEHapWxniJUGaQZUhkQAgawCTNiz8jI4AghkEKBuZUBlSAQQyCpA3crKy+AIIJBBgAZpBtQuDUmDtEvZJlYEYggwYY+RR6JAoEsC1K0uZZtYEYghQN2KkUeiQKBLAjRIu5TtDLHSIM2AypAIIJBVgAl7Vl4GRwCBDALUrQyoDIkAAlkFqFtZeRkcAQQyCNAgzYDapSFpkHYp28SKQAwBJuwx8kgUCHRJgLrVpWwTKwIxBKhbMfJIFAh0SYAGaZeynSFWGqQZUBkSAQSyCjBhz8rL4AggkEGAupUBlSERQCCrAHUrKy+DI4BABgEapBlQuzQkDdIuZZtYEYghwIQ9Rh6JAoEuCVC3upRtYkUghgB1K0YeiQKBLgnQIO1StjPESoM0AypDIoBAVgEm7Fl5GRwBBDIIULcyoDIkAghkFaBuZeVlcAQQyCBAgzQDapeGpEHapWwTKwIxBJiwx8gjUSDQJQHqVpeyTawIxBCgbsXII1Eg0CUBGqRdynaGWGmQZkBlSAQQyCrAhD0rL4MjgEAGAepWBlSGRACBrALUray8DI4AAhkEaJBmQO3SkDRIu5RtYkUghgAT9hh5JAoEuiRA3epStokVgRgC1K0YeSQKBLokQIO0S9nOECsN0gyoDIkAAlkFmLBn5WVwBBDIIEDdyoDKkAggkFWAupWVl8ERQCCDAA3SDKhdGpIGaZeyTawIxBBgwh4jj0SBQJcEqFtdyjaxIhBDgLoVI49EgUCXBGiQdinbGWKlQZoBlSERQCCrABP2rLwMjgACGQSoWxlQGRIBBLIKULey8jI4AghkEKBBmgG1S0PSIO1StokVgRgCTNhj5JEoEOiSAHWrS9kmVgRiCFC3YuSRKBDokgAN0kDZNrNXishPisj7ROQVItITERORx0TkMyLyC6r6x02GTIO0SU3GQgCBVQgwYV+FMsdAAIEmBahbTWoyFgIIrEKAurUKZY6BAAJNCtAgbVJzjWOZ2feIyD8XkTeIiF7iVB4VkQ+o6iebOlUapE1JMg4CCKxKgAn7qqQ5DgIINCVA3WpKknEQQGBVAtStVUlzHAQQaEqABmlTkmscx8y8KfppEXnz9DT2RORLInK3iLxKRK4Rkcumv/Mm6Y+p6m83cco0SJtQZAwEEFilABP2VWpzLAQQaEKAutWEImMggMAqBahbq9TmWAgg0IQADdImFNc8hpl9SkT+joiUIvJVEflpVf31g9Oari79FRF5/fRnnxWR96rqU8ueOg3SZQXZHwEEVi3AhH3V4hwPAQSWFaBuLSvI/gggsGoB6taqxTkeAggsK0CDdFnBNe9vZteJiK8G/SYRGYnIL6nqP77wtMzs/SLyyyJytYicEZGfUlVvmi71QYN0KT52RgCBNQgwYV8DOodEAIGlBKhbS/GxMwIIrEGAurUGdA6JAAJLCdAgXYpv/TubmT+U6YiI7IjIvSLy/ks9iMnMfk9Evnd61r+jqt40XeqDBulSfOyMAAJrEGDCvgZ0DokAAksJULeW4mNnBBBYgwB1aw3oHBIBBJYSoEG6FN/6dzYzXz36A9Mz+Yyq3nKpszKzT4jIT0yfbn+Xqh7cs3ThQGiQLkzHjgggsCYBJuxrguewCCCwsAB1a2E6dkQAgTUJULfWBM9hEUBgYQEapAvTbcaOZub3E71hejafUtUfeZ4G6Q+LyC+KyBUi8oCI/JCq/uEykdAgXUaPfRFAYB0CTNjXoc4xEUBgGQHq1jJ67IsAAusQoG6tQ51jIoDAMgI0SJfR24B9zeyoiPhT7Ici8nFV/dnnaZB+n4j8KxF5mYj4DcJizQAAFPZJREFUA5r8afa/uUwYNEiX0WNfBBBYhwAT9nWoc0wEEFhGgLq1jB77IoDAOgSoW+tQ55gIILCMAA3SZfTWvK+ZvVNEfkNEXjFjg/T87WmQrjl/HB4BBNYjwIR9Pe4cFQEEFhegbi1ux54IILAeAerWetw5KgIILC5Ag3Rxu7XveUGD9NCG5wXb7/rDnVT155YJhBWky+ixLwIIrEOACfs61DkmAggsI0DdWkaPfRFAYB0C1K11qHNMBBBYRoAG6TJ6a953yQbpoZfkzxIeDdJZlNgGAQQ2SYAJ+yZlg3NBAIFZBKhbsyixDQIIbJIAdWuTssG5IIDALAI0SGdR2tBtlmyQNraC9Of+2cc3VIjTQgABBBBAAAEEEEAAAQQQQAABBBBA4HCBj33wl0RV9fAtV7fFRp3M6sKe70ibcA9SP+Pv+q7vsvnOnK0RQAABBBBAAAEEEEAAAQQQQAABBBDYHIE/+ZM/2bh+5Mad0Oak69lnssRT7J8QkR9V1d/a1Ng4LwQQQAABBBBAAAEEEEAAAQQQQAABBLoqQIN0xsyb2WdF5AYR8VWcv6aqf/9Su5rZD4vIL4rIFSLygIj8kKr+4YyHYjMEEEAAAQQQQAABBBBAAAEEEEAAAQQQWJEADdIZoc3st0XkB6ab/ydV/avP0yD9hIj8hIj0ROQuVX3zjIdhMwQQQAABBBBAAAEEEEAAAQQQQAABBBBYoQAN0hmxzewnReSIiOyIyJ+KyPeq6qmL7W5mfyAi75r+7ndU9f0zHobNEEAAAQQQQAABBBBAAAEEEEAAAQQQQGCFAjRIZ8Q2s+tExFeRfpOIDEXk51X1Zy7c3cy8GfrLInK1iJwRkZ9S1V+Z8TBshgACCCCAAAIIIIAAAggggAACCCCAAAIrFKBBOge2mf1rEfnbIlL8/+3df8y+VV0H8PdJcjhSETZnSqvW1g+dbVlulDUJjEY1Vm2ZUSkoIQrSIkvpBxrhD0xwoiZR9ANSAzfMlbl+QGSrUWFmFhaWK9P+qIYYS51Rn3bqfPPm4Xm+z/V9ftz39dzP6/qH7bnPdZ1zXufe/b14X+c6J8l9SV7WWrv2yCWq6rQkPQz9ivG3vm7pWa21+4+hGkUJECBAgAABAgQIECBAgAABAgQIEFiSgID0GKCr6olJ3pbkyJqiDyS5O8lfJfn8JF+T5JHjkvcmuai11medOggQIECAAAECBAgQIECAAAECBAgQmKGAgPQYB6WqzkryuiRfmmQrvx6O/tTi7NJjrEZxAgQIECBAgAABAgQIECBAgAABAgSWICAg3QFyVZ2SpG/adHaSJ4zd6ivJx5PcluSa1tqdO7i0UwgQIECAAAECBAgQIECAAAECBAgQWKKAgHSJ2KoiQIAAAQIECBAgQIAAAQIECBAgQGBeAgLSeY2H1hAgQIAAAQIECBAgQIAAAQIECBAgsEQBAekSsVVFgAABAgQIECBAgAABAgQIECBAgMC8BASk8xoPrSFAgAABAgQIECBAgAABAgQIECBAYIkCAtIlYquKAAECBAgQIECAAAECBAgQIECAAIF5CQhI5zUeWkOAAAECBAgQIECAAAECBAgQIECAwBIFBKRLxFYVAQIECBAgQIAAAQIECBAgQIAAAQLzEhCQzms8tIYAAQIECBAgQIAAAQIECBAgQIAAgSUKCEiXiK0qAgQIECBAgAABAgQIECBAgAABAgTmJSAgndd4bNmaqnpikluSPCnJba21ZxyQpmsmAQKHRKCqTkvygiRPT3JykuOSVJL/SPL3SW5qrV19SDh0kwCBAyBQVacmuTTJ6UlOTPKwJA8k+dckv5Xkmtba3QegK5pIgMAhFqiqRya5NckZSf4zyVWttcsPMYmuEyAwE4GqujjJq5OcMLFJK8u7BKQTR2iVxUY4el2Sr0/Sx2xlX5hVOqibAIH5ClTV65I8L0m/Qd/q6GHpn/RyAof5jqWWETgsAlX13CSvSvLYo/T5X5K8vLX25sPiop8ECBw8gap6xXjYc3ySzwhID94YajGBdRWoqtcm+cExeWZKN1eWdwlIpwzPCsuMGVlvTNJnkB4Zr5V9YVZIoWoCBGYqsOGmvLfy/iQfGLNGH5Pkq5M8buE37P1Jntlau2emXdIsAgTWXKCqnpXkTUlOGl3tv1t3Jfloki9J8uSFBz73JbmstdYfVjsIECAwK4GqOivJLyR5/GiYgHRWI6QxBA63QFW9M8nZ483CjyT5xDYid7bWnr8KNQHpKtQn1llVVybp05EfveEUAelEQ8UIENhfgfF66q8l+cLxj14PGC5prd25WHNV9Qc9fYZpn9nQX/16Q2vth/e3da5OgACBhwqMV1HfneRp49MPJnlha+2OI6XHb9v1Iyjtf+6/bae31nqQ6iBAgMAsBDb5PevtEpDOYnQ0ggCBLlBV703ylCSfGm/lvGauMgLSmY3M+EfuhUkuSPLFCzOuFlsqIJ3ZuGkOgcMqUFV9PZm+ft/nJvlYkme31m7fzKOqfjPJt47P/jrJ1wobDus3R78JrE6gqvp91lVJPi9Jnx36o621n9/Yog3l7k1yYWvt7atruZoJECDwYIHxAPrC8f+M/z1eYRWQ+qIQIDALgar6hiRvTXJKkr5s0fmttd+YReM2aYSAdGYjU1XfP175WlzH7+NJ/iLJN47mCkhnNm6aQ+CwClTVbyc5c/T/5tZaf21102PDAt1HDVMPq6d+EyCw/wJVdUOS80ag8Oettb4MyEOOquobN92Y5Alj6ZCLWms37X8L1UCAAIHtBaqqB6N9HeW+wVx/8Nw3x/wyM0i3t1OCAIHlCGzIt/6uT5aZ8zJrAtLlfC8m17LhC/TpsYPqz/Skfbye2q8lIJ0sqiABAvspUFV/muTLx035z7bWXnyUgHTxAZCAdD8HxrUJENhSoKp+Lsm3JDk5yS2ttXO3CEjPSdKXB+lrKff1svpr+H0WhIMAAQIrFRib+L4tyVeOmfCXJXnR2LfCDNKVjo7KCRA4IjCWjfyRJA9P8vuttf7webaHgHRmQzMC0r4LYV+/75oj6/hVVV94u6/f1w8B6czGTXMIENheoKquSPKS8Q9k3wjlnNbaH25/phIECBBYrsBY8ujWJGeMmabvS/J0y4IsdxzURoDA5gJV9atJvmes//6W1tpzqqrPIu0b+wpIfXEIEJiFQFX1vSq+e/xW9Td4/jHJc5N8wZhg80CSf0rSy71q1fdZAtJZfG22b4SAdHsjJQgQmLdAVb0nSV+Hph9/3Fo7skHKvBuudQQIHBqBqnpqkr5UyHeN9bL6vbJd7A/NN0BHCcxfoKouSfLKJCckeX+SZ/ZXVgWk8x87LSRw2ASq6o+SfN14cNPXIO3LFm2WQ1aSe5L8UGutb6S5kkNAuhL2Y69UQHrsZs4gQGA+AlX10iSXJ3mEmQ3zGRctIUDg/wS2WAO+36x/eOy42mdrOQgQILBSgao6dWx40jfz7ftUvLi19ovjd8wM0pWOjsoJEFgUGA+db0nyRQt//2SSv0zyobGEUV8H/nELoWl/y/CCVYWkAtID8h0WkB6QgdJMAgQeIlBVZyW5fszG6p/fleT0Vb9CYagIECBwRGDDEiCLMH3t0b7b6mWttX7T7iBAgMDKBMbmmN+UpO9Yf11r7eKF3zEB6cpGRsUECGwUqKr+Ns51SU4an31wrOd+x4Ygta/33peTPH68iv+7rbVvXoWogHQV6juoU0C6AzSnECCwcoFNwtGVPhVcOYgGECAwS4Gq+okkZyb5h01mNPSZpH22Q183+e5ZdkCjCBBYe4Gq6vtUXDpChP7a6lmLD5u9Yr/2XwEdJHCgBKrqBUl+MsmJSf4tybmttds368TCusqfM2bHX7yKjTEFpAfkKyYgPSADpZkECPy/QFV9X5Krkjx+/PHeJD/eWutPEh0ECBCYrcDYpKn/fp23MKPh7a21vtGAgwABAksV2PDAua/jd2Fr7R2LjRCQLnVIVEaAwB4KVFXf3f7GsUZpnyH/5sUZ8ntY1VEvJSBdlvQu6xGQ7hLQ6QQILFVgbCDwsoVXKvrNfH9F9X/XyXIQIEDgIAhU1c1jw6Z+z/yxJM/eavbDQeiPNhIgcPAExgObX+/LE4113K9urf3Yxp4ISA/e2GoxAQKfFVjY0Kn/8XdW8Zq9gPSAfCMFpAdkoDSTAIG+2cm1Sc4fGzJ1kY8kuaS19k48BAgQOEgCVXVuktcneVSST40Nm15zkPqgrQQIHGyBqro6yYuSHJfktiTfudk67gLSgz3OWk/gsAtU1e8lOWM43NZae8ayTQSkyxbfYX0C0h3COY0AgaUJjBkONyT5jnET39ft6+v19TVkHrQY99IapSICBAjsQmDDK1+f6cuGtNYu38UlnUqAAIFjElgIPo/pvIXCN7TW+oNrBwECBGYrICCd7dDMr2EC0vmNiRYRIPBZgao6Jckvjad+/eFbD0ffM3YqtKmJLwsBArMQqKqnJnlDkieNBv10a23LGaEC0lkMm0YQONQCAtJDPfw6T+BAC4z7qCck+ZvW2p8drTNV1TfEfPIos5IHO2aQHpCvm4D0gAyUZhI4hAJj5uitC+HofyXpa2Wdt9krYIeQSJcJEJiRwIYb8Jtba8/aqnlVdXGSVyc5IcknxkOft86oO5pCgMCaC1TVK5P0B9HbHf3V1L4x5gNJ/iDJP48Tbm+t/fJ2J/ucAAECeylQVe9N8pRxzXe11r7tKPdb5yR5Y5LHrHJJIwHpXn4D9vFaAtJ9xHVpAgR2JVBVv5Lke5M8bGwecGNr7Qd2dVEnEyBAYJ8EqqovBdJ3p+/3wT1AOL+19u6N1Y2HP/3vTxufvS/J0z342aeBcVkCBHYlYA3SXfE5mQCBPRaoqv5AuT+E7vdbfcPeC1tr79jifmtxss3fJjm7tXbPHjdp28sJSLclmkcBAek8xkErCBB4sEBVvTRJX4/vEUn6zNG3tNaew4kAAQJzFaiqvk7ydUkeO9r4gSQXtNbuPNLmsWzI9UnOHA9/+gZNV7TW+mxSBwECBGYnICCd3ZBoEIFDLVBVPRx9U5KTjnK/9cixTNu3j/utT4/13l++CjwB6SrUd1CngHQHaE4hQGBfBcbsqv4K11eNinqA8OERlG5X9yeTXNlae9d2BX1OgACBvRaoqlckuTTJ8ePa9ye5K8lHx6us/ZWwR4/PPPzZ6wFwPQIE9lxAQLrnpC5IgMAuBUaO1SfPHDcu1f8fsK81+qHxOv2pSU4es0xXfr8lIN3lgC/rdAHpsqTVQ4DAVIGqOjfJ65M8auo5C+V6GHFRa+2mHZzrFAIECOxaoKquTHJJkj57Yaujz2Toy4Y8f9cVugABAgT2UUBAuo+4Lk2AwI4FquravpzReONwq+v0tZP76/fPW+VSRgLSHQ/zck8UkC7XW20ECGwvUFVXJHlJkodvX/ohJQSkO0BzCgECeytQVacl6Rsx9f+eOF7v6jMY7kvSX7l/bWvtjr2t1dUIECCw9wIC0r03dUUCBPZGYIv7rUry70n6UkfXbLY+6d7UPv0q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YCAdM0GVHcIECBAgAABAgQIECBAgAABAgQIEJguICCdbqUkAQIECBAgQIAAAQIECBAgQIAAAQJrJiAgXbMB1R0CBAgQIECAAAECBAgQIECAAAECBKYLCEinWylJgAABAgQIECBAgAABAgQIECBAgMCaCQhI12xAdYcAAQIECBAgQIAAAQIECBAgQIAAgekCAtLpVkoSIECAAAECBAgQIECAAAECBAgQILBmAgLSNRtQ3SFAgAABAgQIECBAgAABAgQIECBAYLqAgHS6lZIECBAgQIAAAQIECBAgQIAAAQIECKyZgIB0zQZUdwgQIECAAAECBAgQIECAAAECBAgQmC4gIJ1upSQBAgQIECBAgAABAgQIECBAgAABAmsmICBdswHVHQIECBAgQIAAAQIECBAgQIAAAQIEpgsISKdbKUmAAAECBAgQIECAAAECBAgQIECAwJoJCEjXbEB1hwABAgQIECBAgAABAgQIECBAgACB6QIC0ulWShIgQIAAAQIECBAgQIAAAQIECBAgsGYCAtI1G1DdIUCAAAECBAgQIECAAAECBAgQIEBguoCAdLqVkgQIECBAgAABAgQIECBAgAABAgQIrJmAgHTNBlR3CBAgQIAAAQIECBAgQIAAAQIECBCYLiAgnW6lJAECBAgQIECAAAECBAgQIECAAAECayYgIF2zAdUdAgQIECBAgAABAgQIECBAgAABAgSmCwhIp1spSYAAAQIECBAgQIAAAQIECBAgQIDAmgkISNdsQHWHAAECBAgQIECAAAECBAgQIECAAIHpAgLS6VZKEiBAgAABAgQIECBAgAABAgQIECCwZgIC0jUbUN0hQIAAAQIECBAgQIAAAQIECBAgQGC6gIB0upWSBAgQIECAAAECBAgQIECAAAECBAismcD/AMQAAlrYwls3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5" name="Picture 11" descr="D:\Downloads\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3" y="1749179"/>
            <a:ext cx="4483303" cy="24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763702" y="4458351"/>
            <a:ext cx="1489510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ROI - 265%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405226" y="4458351"/>
            <a:ext cx="2584362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BEP – oko dvije godine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757075" y="4452654"/>
            <a:ext cx="1899879" cy="584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  <a:buFont typeface="Symbol" panose="05050102010706020507" pitchFamily="18" charset="2"/>
              <a:buChar char=""/>
            </a:pPr>
            <a:r>
              <a:rPr lang="bs-Latn-BA" dirty="0">
                <a:solidFill>
                  <a:schemeClr val="bg1"/>
                </a:solidFill>
                <a:latin typeface="Montserrat" panose="00000500000000000000" pitchFamily="2" charset="0"/>
              </a:rPr>
              <a:t>NPV – 887k KM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Clr>
                <a:schemeClr val="bg1"/>
              </a:buClr>
            </a:pPr>
            <a:r>
              <a:rPr lang="bs-Latn-BA" sz="800" dirty="0">
                <a:solidFill>
                  <a:schemeClr val="bg1"/>
                </a:solidFill>
                <a:latin typeface="Montserrat" panose="00000500000000000000" pitchFamily="2" charset="0"/>
              </a:rPr>
              <a:t>                   (10% diskontna stopa)</a:t>
            </a:r>
          </a:p>
        </p:txBody>
      </p:sp>
    </p:spTree>
    <p:extLst>
      <p:ext uri="{BB962C8B-B14F-4D97-AF65-F5344CB8AC3E}">
        <p14:creationId xmlns:p14="http://schemas.microsoft.com/office/powerpoint/2010/main" val="387523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447" y="343446"/>
            <a:ext cx="5721092" cy="941400"/>
          </a:xfrm>
        </p:spPr>
        <p:txBody>
          <a:bodyPr/>
          <a:lstStyle/>
          <a:p>
            <a:r>
              <a:rPr lang="bs-Latn-BA" dirty="0"/>
              <a:t>OPERATIVNA I ORGANIZACIONA</a:t>
            </a:r>
            <a:br>
              <a:rPr lang="bs-Latn-BA" dirty="0"/>
            </a:br>
            <a:r>
              <a:rPr lang="bs-Latn-BA" dirty="0"/>
              <a:t>IZVEDIVOST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799" y="1345847"/>
            <a:ext cx="6521544" cy="712989"/>
          </a:xfrm>
        </p:spPr>
        <p:txBody>
          <a:bodyPr/>
          <a:lstStyle/>
          <a:p>
            <a:r>
              <a:rPr lang="bs-Latn-BA" sz="2000" dirty="0"/>
              <a:t>Primarni cilj našeg sistema – promocija turizma sarajevske regije</a:t>
            </a:r>
          </a:p>
        </p:txBody>
      </p:sp>
      <p:sp>
        <p:nvSpPr>
          <p:cNvPr id="4" name="Google Shape;317;p51"/>
          <p:cNvSpPr/>
          <p:nvPr/>
        </p:nvSpPr>
        <p:spPr>
          <a:xfrm>
            <a:off x="177509" y="413611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2092;p62"/>
          <p:cNvCxnSpPr>
            <a:cxnSpLocks/>
          </p:cNvCxnSpPr>
          <p:nvPr/>
        </p:nvCxnSpPr>
        <p:spPr>
          <a:xfrm>
            <a:off x="177509" y="257477"/>
            <a:ext cx="612475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oogle Shape;11517;p81"/>
          <p:cNvGrpSpPr/>
          <p:nvPr/>
        </p:nvGrpSpPr>
        <p:grpSpPr>
          <a:xfrm>
            <a:off x="363573" y="577302"/>
            <a:ext cx="382758" cy="356595"/>
            <a:chOff x="2185128" y="2427549"/>
            <a:chExt cx="382758" cy="356595"/>
          </a:xfrm>
          <a:solidFill>
            <a:schemeClr val="tx1"/>
          </a:solidFill>
        </p:grpSpPr>
        <p:sp>
          <p:nvSpPr>
            <p:cNvPr id="13" name="Google Shape;11518;p81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19;p81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20;p81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21;p81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46520" y="2168102"/>
            <a:ext cx="7013250" cy="71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2000" dirty="0"/>
              <a:t>Samo efektivnim oslanjanjem na informacione tehnologije možemo privući pažnju koju turistički kapital naše regije i zaslužuje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246520" y="3361407"/>
            <a:ext cx="7013250" cy="124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2000" dirty="0"/>
              <a:t>Organizacija po funkcionalnim timovima – inžinjerski, pravni, finansijski, marketinški,</a:t>
            </a:r>
            <a:br>
              <a:rPr lang="bs-Latn-BA" sz="2000" dirty="0"/>
            </a:br>
            <a:r>
              <a:rPr lang="bs-Latn-BA" sz="2000" dirty="0"/>
              <a:t>menadžment, HR, itd.</a:t>
            </a:r>
          </a:p>
        </p:txBody>
      </p:sp>
    </p:spTree>
    <p:extLst>
      <p:ext uri="{BB962C8B-B14F-4D97-AF65-F5344CB8AC3E}">
        <p14:creationId xmlns:p14="http://schemas.microsoft.com/office/powerpoint/2010/main" val="321485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84447" y="343446"/>
            <a:ext cx="5721092" cy="941400"/>
          </a:xfrm>
        </p:spPr>
        <p:txBody>
          <a:bodyPr/>
          <a:lstStyle/>
          <a:p>
            <a:r>
              <a:rPr lang="bs-Latn-BA" dirty="0"/>
              <a:t>ZAKONSKA I RASPOREDNA</a:t>
            </a:r>
            <a:br>
              <a:rPr lang="bs-Latn-BA" dirty="0"/>
            </a:br>
            <a:r>
              <a:rPr lang="bs-Latn-BA" dirty="0"/>
              <a:t>IZVEDIVOST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177509" y="1360351"/>
            <a:ext cx="6521544" cy="1037791"/>
          </a:xfrm>
        </p:spPr>
        <p:txBody>
          <a:bodyPr/>
          <a:lstStyle/>
          <a:p>
            <a:r>
              <a:rPr lang="bs-Latn-BA" sz="1900" dirty="0"/>
              <a:t>Nema zakonskih konflikta; sistem je informisan strateškim dokumentima Vlade KS vezanim za turizam kao i Zakonom o turizmu KS</a:t>
            </a:r>
          </a:p>
        </p:txBody>
      </p:sp>
      <p:sp>
        <p:nvSpPr>
          <p:cNvPr id="17" name="Google Shape;317;p51"/>
          <p:cNvSpPr/>
          <p:nvPr/>
        </p:nvSpPr>
        <p:spPr>
          <a:xfrm>
            <a:off x="177509" y="413611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2092;p62"/>
          <p:cNvCxnSpPr>
            <a:cxnSpLocks/>
          </p:cNvCxnSpPr>
          <p:nvPr/>
        </p:nvCxnSpPr>
        <p:spPr>
          <a:xfrm>
            <a:off x="177509" y="257477"/>
            <a:ext cx="612475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Google Shape;11416;p81"/>
          <p:cNvSpPr/>
          <p:nvPr/>
        </p:nvSpPr>
        <p:spPr>
          <a:xfrm>
            <a:off x="334675" y="588776"/>
            <a:ext cx="414967" cy="37897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77509" y="2460980"/>
            <a:ext cx="6521544" cy="15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1900" dirty="0"/>
              <a:t>Sistem onako kako je specificiran i uz navedenu početnu investiciju se može razviti u punom funkcionalnom kapacitetu i potom pustiti u produkciju najkasnije za šest mjeseci.</a:t>
            </a: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77509" y="3926878"/>
            <a:ext cx="6521544" cy="89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2000" dirty="0"/>
              <a:t>Sistem će biti kontinuirano unapređivan i održavan.</a:t>
            </a:r>
          </a:p>
        </p:txBody>
      </p:sp>
    </p:spTree>
    <p:extLst>
      <p:ext uri="{BB962C8B-B14F-4D97-AF65-F5344CB8AC3E}">
        <p14:creationId xmlns:p14="http://schemas.microsoft.com/office/powerpoint/2010/main" val="410373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F07E-0678-D571-3768-02BB2D7AF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552" y="2832875"/>
            <a:ext cx="4321776" cy="644700"/>
          </a:xfrm>
        </p:spPr>
        <p:txBody>
          <a:bodyPr/>
          <a:lstStyle/>
          <a:p>
            <a:r>
              <a:rPr lang="bs-Latn-BA" dirty="0"/>
              <a:t>ZAHTJEVI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B45A-DEA7-B9B0-A2AE-5A43DBF9AE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/>
              <a:t>Funkcionalni zahtjevi. Nefunkcionalni zahtjevi.</a:t>
            </a:r>
          </a:p>
        </p:txBody>
      </p:sp>
    </p:spTree>
    <p:extLst>
      <p:ext uri="{BB962C8B-B14F-4D97-AF65-F5344CB8AC3E}">
        <p14:creationId xmlns:p14="http://schemas.microsoft.com/office/powerpoint/2010/main" val="379852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70531" y="1522730"/>
            <a:ext cx="5151825" cy="2700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Pregled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dostupnog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smještaja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rezervacija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istog</a:t>
            </a:r>
            <a:endParaRPr lang="bs-Latn-BA" dirty="0">
              <a:latin typeface="Montserrat" panose="000005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Mapa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grada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Sarajeva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ucrtanim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lokacijama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bitnih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atrakcija</a:t>
            </a:r>
            <a:endParaRPr lang="bs-Latn-BA" dirty="0">
              <a:latin typeface="Montserrat" panose="000005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Live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pregled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javnog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gradskog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prijevoza</a:t>
            </a:r>
            <a:endParaRPr lang="bs-Latn-BA" dirty="0">
              <a:latin typeface="Montserrat" panose="000005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bs-Latn-BA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Kupovina karte za javni gradski prijevoz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bs-Latn-BA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Online kupovina ulaznica za posjetu određenih atrakcija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Clr>
                <a:srgbClr val="FFFFFF"/>
              </a:buClr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Online </a:t>
            </a:r>
            <a:r>
              <a:rPr lang="en-US" dirty="0" err="1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kupovina</a:t>
            </a:r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CityPass</a:t>
            </a:r>
            <a:r>
              <a:rPr lang="en-US" dirty="0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paketa</a:t>
            </a:r>
            <a:endParaRPr lang="en-US" dirty="0">
              <a:solidFill>
                <a:srgbClr val="FFFFFF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3770531" y="451152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FUNKCIONALNI</a:t>
            </a:r>
            <a:br>
              <a:rPr lang="en-US" dirty="0"/>
            </a:br>
            <a:r>
              <a:rPr lang="en-US" dirty="0"/>
              <a:t>ZAHTJEVI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3855421" y="45115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Google Shape;21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333186">
            <a:off x="6395818" y="4096476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183;p69">
            <a:extLst>
              <a:ext uri="{FF2B5EF4-FFF2-40B4-BE49-F238E27FC236}">
                <a16:creationId xmlns:a16="http://schemas.microsoft.com/office/drawing/2014/main" id="{57C7AC22-0B3B-A90D-C2E6-383AFC9E9CD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6403485" y="-130741"/>
            <a:ext cx="10174016" cy="3306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7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59565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FUNKCIONALNI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ZAHTJEVI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417427"/>
            <a:ext cx="5595650" cy="2431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Online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rezervacija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tura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i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posjeta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atrakcijama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sa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vodičima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Q&amp;A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sesija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Recenzije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komentari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Informisanje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trenutnoj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vremenskoj</a:t>
            </a:r>
            <a:r>
              <a:rPr lang="fr-FR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prognozi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Katalog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suvenira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Uvid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u profile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turističkih</a:t>
            </a:r>
            <a:r>
              <a:rPr lang="en-US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vodiča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5000"/>
              </a:lnSpc>
              <a:spcAft>
                <a:spcPts val="800"/>
              </a:spcAft>
              <a:buNone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4" name="Google Shape;21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69265" y="3207657"/>
            <a:ext cx="9129823" cy="2654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2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195927" y="1513929"/>
            <a:ext cx="5151825" cy="2700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Politički</a:t>
            </a:r>
            <a:r>
              <a:rPr lang="en-US" dirty="0"/>
              <a:t> </a:t>
            </a:r>
            <a:r>
              <a:rPr lang="en-US" dirty="0" err="1"/>
              <a:t>faktori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zakonske</a:t>
            </a:r>
            <a:r>
              <a:rPr lang="en-US" dirty="0"/>
              <a:t> procedure</a:t>
            </a:r>
          </a:p>
          <a:p>
            <a:pPr marL="139700" lvl="0" indent="0">
              <a:buNone/>
            </a:pPr>
            <a:endParaRPr lang="en-US" dirty="0"/>
          </a:p>
          <a:p>
            <a:pPr lvl="0"/>
            <a:r>
              <a:rPr lang="en-US" dirty="0" err="1"/>
              <a:t>Autorizacija</a:t>
            </a:r>
            <a:endParaRPr lang="en-US" dirty="0"/>
          </a:p>
          <a:p>
            <a:pPr marL="139700" lvl="0" indent="0">
              <a:buNone/>
            </a:pPr>
            <a:endParaRPr lang="en-US" dirty="0"/>
          </a:p>
          <a:p>
            <a:pPr lvl="0"/>
            <a:r>
              <a:rPr lang="en-US" dirty="0" err="1"/>
              <a:t>Fizičko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tehničko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marL="139700" lvl="0" indent="0">
              <a:buNone/>
            </a:pPr>
            <a:endParaRPr lang="en-US" dirty="0"/>
          </a:p>
          <a:p>
            <a:pPr lvl="0"/>
            <a:r>
              <a:rPr lang="en-US" dirty="0" err="1"/>
              <a:t>Brzina</a:t>
            </a:r>
            <a:r>
              <a:rPr lang="en-US" dirty="0"/>
              <a:t>, </a:t>
            </a:r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pouzdanost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278531" y="451152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NEFUNKCIONALNI</a:t>
            </a:r>
            <a:br>
              <a:rPr lang="en-US" dirty="0"/>
            </a:br>
            <a:r>
              <a:rPr lang="en-US" dirty="0"/>
              <a:t>ZAHTJEVI</a:t>
            </a:r>
            <a:endParaRPr dirty="0"/>
          </a:p>
        </p:txBody>
      </p:sp>
      <p:cxnSp>
        <p:nvCxnSpPr>
          <p:cNvPr id="2092" name="Google Shape;2092;p62"/>
          <p:cNvCxnSpPr>
            <a:cxnSpLocks/>
          </p:cNvCxnSpPr>
          <p:nvPr/>
        </p:nvCxnSpPr>
        <p:spPr>
          <a:xfrm>
            <a:off x="4393901" y="451152"/>
            <a:ext cx="291592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9742;p77"/>
          <p:cNvGrpSpPr/>
          <p:nvPr/>
        </p:nvGrpSpPr>
        <p:grpSpPr>
          <a:xfrm>
            <a:off x="6361812" y="3718138"/>
            <a:ext cx="1265037" cy="993076"/>
            <a:chOff x="7608988" y="2093194"/>
            <a:chExt cx="817276" cy="672147"/>
          </a:xfrm>
        </p:grpSpPr>
        <p:cxnSp>
          <p:nvCxnSpPr>
            <p:cNvPr id="33" name="Google Shape;9743;p77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9744;p77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9745;p77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9746;p77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9747;p77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9748;p77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" name="Google Shape;9749;p77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40" name="Google Shape;9750;p77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49" name="Google Shape;9751;p77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9752;p77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9753;p77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9754;p77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9755;p77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9756;p77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9757;p77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" name="Google Shape;9758;p77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42" name="Google Shape;9759;p77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9760;p77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9761;p77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9762;p77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9763;p77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9764;p77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9765;p77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Google Shape;2185;p69">
            <a:extLst>
              <a:ext uri="{FF2B5EF4-FFF2-40B4-BE49-F238E27FC236}">
                <a16:creationId xmlns:a16="http://schemas.microsoft.com/office/drawing/2014/main" id="{97E37E6B-0AAE-5FA0-98C5-065DD38126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83650" y="-1244470"/>
            <a:ext cx="18111286" cy="5046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71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F07E-0678-D571-3768-02BB2D7AF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3904" y="2649995"/>
            <a:ext cx="4882608" cy="644700"/>
          </a:xfrm>
        </p:spPr>
        <p:txBody>
          <a:bodyPr/>
          <a:lstStyle/>
          <a:p>
            <a:r>
              <a:rPr lang="bs-Latn-BA" dirty="0"/>
              <a:t>DIJAGRAMI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B45A-DEA7-B9B0-A2AE-5A43DBF9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0898" y="3549850"/>
            <a:ext cx="4183086" cy="464700"/>
          </a:xfrm>
        </p:spPr>
        <p:txBody>
          <a:bodyPr/>
          <a:lstStyle/>
          <a:p>
            <a:r>
              <a:rPr lang="bs-Latn-BA" dirty="0"/>
              <a:t>Dijagrami slučajeva upotrebe. Dijagrami aktivnosti. Entity relationship dijagram. Dijagram klasa.</a:t>
            </a:r>
          </a:p>
        </p:txBody>
      </p:sp>
    </p:spTree>
    <p:extLst>
      <p:ext uri="{BB962C8B-B14F-4D97-AF65-F5344CB8AC3E}">
        <p14:creationId xmlns:p14="http://schemas.microsoft.com/office/powerpoint/2010/main" val="115745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1964145" y="1630349"/>
            <a:ext cx="5282815" cy="126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DIJAGRAMI SLUČAJEVA UPOTREBE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1828800" y="1615836"/>
            <a:ext cx="54932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340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19883" y="15146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4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109872" y="235954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DIJAGRAMI</a:t>
            </a:r>
            <a:endParaRPr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109872" y="289204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Dijagrami slučajeva upotrebe. Dijagrami aktivnosti. Entity relationship dijagram. Dijagram klasa.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19880" y="235954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ZAHTJEVI</a:t>
            </a:r>
            <a:endParaRPr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019880" y="2892043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Funkcionalni zahtjevi. Nefunkcionalni zahtjevi. Slučajevi upotrebe.</a:t>
            </a: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109875" y="15146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bs-Latn-BA" dirty="0"/>
              <a:t>5</a:t>
            </a:r>
            <a:endParaRPr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854783" y="22901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3944775" y="229012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81;p40">
            <a:extLst>
              <a:ext uri="{FF2B5EF4-FFF2-40B4-BE49-F238E27FC236}">
                <a16:creationId xmlns:a16="http://schemas.microsoft.com/office/drawing/2014/main" id="{530F5670-FD50-8F91-19CD-BD99F7E3555E}"/>
              </a:ext>
            </a:extLst>
          </p:cNvPr>
          <p:cNvSpPr txBox="1">
            <a:spLocks/>
          </p:cNvSpPr>
          <p:nvPr/>
        </p:nvSpPr>
        <p:spPr>
          <a:xfrm>
            <a:off x="5902355" y="236192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DIZAJN</a:t>
            </a:r>
          </a:p>
        </p:txBody>
      </p:sp>
      <p:sp>
        <p:nvSpPr>
          <p:cNvPr id="3" name="Google Shape;182;p40">
            <a:extLst>
              <a:ext uri="{FF2B5EF4-FFF2-40B4-BE49-F238E27FC236}">
                <a16:creationId xmlns:a16="http://schemas.microsoft.com/office/drawing/2014/main" id="{48389D71-24FA-9590-0562-E5A9EDB96BA9}"/>
              </a:ext>
            </a:extLst>
          </p:cNvPr>
          <p:cNvSpPr txBox="1">
            <a:spLocks/>
          </p:cNvSpPr>
          <p:nvPr/>
        </p:nvSpPr>
        <p:spPr>
          <a:xfrm>
            <a:off x="5072063" y="2887275"/>
            <a:ext cx="3690244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bs-Latn-BA" dirty="0"/>
              <a:t>Prenosivost i kompatibilnost. Performanse i skalabilnost. Sigurnost. Kulturalni i politički zahtjevi. Specifikacija hardvera i softvera. Dizajn baze podataka.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Dizajn korisničkog interfejsa. Dizajn izvještaja.</a:t>
            </a:r>
          </a:p>
        </p:txBody>
      </p:sp>
      <p:sp>
        <p:nvSpPr>
          <p:cNvPr id="4" name="Google Shape;186;p40">
            <a:extLst>
              <a:ext uri="{FF2B5EF4-FFF2-40B4-BE49-F238E27FC236}">
                <a16:creationId xmlns:a16="http://schemas.microsoft.com/office/drawing/2014/main" id="{C0819D5D-0F68-F404-1F25-838763D181B3}"/>
              </a:ext>
            </a:extLst>
          </p:cNvPr>
          <p:cNvSpPr txBox="1">
            <a:spLocks/>
          </p:cNvSpPr>
          <p:nvPr/>
        </p:nvSpPr>
        <p:spPr>
          <a:xfrm>
            <a:off x="5880916" y="15099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bs-Latn-BA" dirty="0"/>
              <a:t>6</a:t>
            </a:r>
            <a:endParaRPr lang="en" dirty="0"/>
          </a:p>
        </p:txBody>
      </p:sp>
      <p:cxnSp>
        <p:nvCxnSpPr>
          <p:cNvPr id="5" name="Google Shape;189;p40">
            <a:extLst>
              <a:ext uri="{FF2B5EF4-FFF2-40B4-BE49-F238E27FC236}">
                <a16:creationId xmlns:a16="http://schemas.microsoft.com/office/drawing/2014/main" id="{AE3ADEE2-9983-1794-DBAF-517739A6D9CB}"/>
              </a:ext>
            </a:extLst>
          </p:cNvPr>
          <p:cNvCxnSpPr>
            <a:cxnSpLocks/>
          </p:cNvCxnSpPr>
          <p:nvPr/>
        </p:nvCxnSpPr>
        <p:spPr>
          <a:xfrm>
            <a:off x="6715816" y="22853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909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59565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Pregled</a:t>
            </a:r>
            <a:r>
              <a:rPr lang="en-US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dostupnog</a:t>
            </a:r>
            <a:r>
              <a:rPr lang="en-US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smještaja</a:t>
            </a:r>
            <a:r>
              <a:rPr lang="en-US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rezervacija</a:t>
            </a:r>
            <a:r>
              <a:rPr lang="en-US" b="1" dirty="0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istog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64568"/>
              </p:ext>
            </p:extLst>
          </p:nvPr>
        </p:nvGraphicFramePr>
        <p:xfrm>
          <a:off x="1026200" y="1352551"/>
          <a:ext cx="4951814" cy="3690172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5456">
                  <a:extLst>
                    <a:ext uri="{9D8B030D-6E8A-4147-A177-3AD203B41FA5}">
                      <a16:colId xmlns:a16="http://schemas.microsoft.com/office/drawing/2014/main" val="699103665"/>
                    </a:ext>
                  </a:extLst>
                </a:gridCol>
                <a:gridCol w="3786358">
                  <a:extLst>
                    <a:ext uri="{9D8B030D-6E8A-4147-A177-3AD203B41FA5}">
                      <a16:colId xmlns:a16="http://schemas.microsoft.com/office/drawing/2014/main" val="3213055907"/>
                    </a:ext>
                  </a:extLst>
                </a:gridCol>
              </a:tblGrid>
              <a:tr h="155093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dostupnog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smještaja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istog</a:t>
                      </a:r>
                      <a:endParaRPr lang="en-US" sz="7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648534"/>
                  </a:ext>
                </a:extLst>
              </a:tr>
              <a:tr h="155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pružalac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smještaja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301278298"/>
                  </a:ext>
                </a:extLst>
              </a:tr>
              <a:tr h="4997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Klijenti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dostupne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hotele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hoteli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sponzori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posebno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istaknuti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broj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slobodnih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soba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svakog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hotela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ponaosob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Nakon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toga,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klijent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hotel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odsjedne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sobu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2117313942"/>
                  </a:ext>
                </a:extLst>
              </a:tr>
              <a:tr h="1550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3519624413"/>
                  </a:ext>
                </a:extLst>
              </a:tr>
              <a:tr h="2873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autentificiranim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podacima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verifikovani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2161999184"/>
                  </a:ext>
                </a:extLst>
              </a:tr>
              <a:tr h="8590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Normalan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tok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formu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informacije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vremenskom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okviru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putovanja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broju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ljudi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smjestiti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vraća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listu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pregledava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ponude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ponudu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3208666619"/>
                  </a:ext>
                </a:extLst>
              </a:tr>
              <a:tr h="7392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Alternativni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tok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odustaje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odnosno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pregledanja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vraća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poruku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nepostojanju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odgovarajuće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ponude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date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parametre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pokušava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ponovo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drugačijim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podacima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odustaje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4273956669"/>
                  </a:ext>
                </a:extLst>
              </a:tr>
              <a:tr h="419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upoznao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dostupnim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ponudama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;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uspješno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rezervisao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putovanje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;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pružalac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smještaja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obaviješten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;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2398335743"/>
                  </a:ext>
                </a:extLst>
              </a:tr>
              <a:tr h="4197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validiran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transakciju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autentificirao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svoj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identitet</a:t>
                      </a:r>
                      <a:endParaRPr lang="en-US" sz="700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319" marR="43319" marT="11231" marB="11231" anchor="ctr"/>
                </a:tc>
                <a:extLst>
                  <a:ext uri="{0D108BD9-81ED-4DB2-BD59-A6C34878D82A}">
                    <a16:rowId xmlns:a16="http://schemas.microsoft.com/office/drawing/2014/main" val="272501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46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9DB2D-A1E2-46D6-8991-EE0EF80104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06"/>
            <a:ext cx="9144000" cy="46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 err="1">
                <a:latin typeface="Montserrat" panose="00000500000000000000" pitchFamily="2" charset="0"/>
              </a:rPr>
              <a:t>Pregled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mape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Sarajeva</a:t>
            </a:r>
            <a:r>
              <a:rPr lang="fr-FR" b="1" dirty="0">
                <a:latin typeface="Montserrat" panose="00000500000000000000" pitchFamily="2" charset="0"/>
              </a:rPr>
              <a:t> sa </a:t>
            </a:r>
            <a:r>
              <a:rPr lang="fr-FR" b="1" dirty="0" err="1">
                <a:latin typeface="Montserrat" panose="00000500000000000000" pitchFamily="2" charset="0"/>
              </a:rPr>
              <a:t>ucrtanim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lokacijama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bitnih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atrakcija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83071"/>
              </p:ext>
            </p:extLst>
          </p:nvPr>
        </p:nvGraphicFramePr>
        <p:xfrm>
          <a:off x="1026200" y="1365252"/>
          <a:ext cx="4932148" cy="3678695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83327">
                  <a:extLst>
                    <a:ext uri="{9D8B030D-6E8A-4147-A177-3AD203B41FA5}">
                      <a16:colId xmlns:a16="http://schemas.microsoft.com/office/drawing/2014/main" val="3125821617"/>
                    </a:ext>
                  </a:extLst>
                </a:gridCol>
                <a:gridCol w="3848821">
                  <a:extLst>
                    <a:ext uri="{9D8B030D-6E8A-4147-A177-3AD203B41FA5}">
                      <a16:colId xmlns:a16="http://schemas.microsoft.com/office/drawing/2014/main" val="1904752028"/>
                    </a:ext>
                  </a:extLst>
                </a:gridCol>
              </a:tblGrid>
              <a:tr h="169576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mape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Sarajeva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sa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ucrtanim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lokacijama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bitnih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01731"/>
                  </a:ext>
                </a:extLst>
              </a:tr>
              <a:tr h="169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1974805829"/>
                  </a:ext>
                </a:extLst>
              </a:tr>
              <a:tr h="11740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grada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Sarajeva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slika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ucrtanim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velikog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značaja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lakše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kretanje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gradom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Također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segmentu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aplikacije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omogućen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pristup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Google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veoma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olakšati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boravak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Predviđeno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ispod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odgovarajuće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budu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opisane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historijske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znamenitosti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restorani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planine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Sarajevo Film Festival.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Ovo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zasigurno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olakšati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boravak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Sarajevu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ljudima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preferiraju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individualne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obilaske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sadržaje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3176766046"/>
                  </a:ext>
                </a:extLst>
              </a:tr>
              <a:tr h="169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582260746"/>
                  </a:ext>
                </a:extLst>
              </a:tr>
              <a:tr h="169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275797412"/>
                  </a:ext>
                </a:extLst>
              </a:tr>
              <a:tr h="8870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razgleda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podatke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različitim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znamenitostima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grada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Sarajeva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njegove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okoline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klikom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znamenitosti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detaljnije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informacije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ovisno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vrste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mu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otvara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vršenje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narudžbi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isl.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4008494803"/>
                  </a:ext>
                </a:extLst>
              </a:tr>
              <a:tr h="1695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Alternativni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tok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4086007808"/>
                  </a:ext>
                </a:extLst>
              </a:tr>
              <a:tr h="45657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upoznat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informacijama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njemu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relevantnih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eventualno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ovisnosti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vrste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izvršio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dodatnih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preko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našeg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691666672"/>
                  </a:ext>
                </a:extLst>
              </a:tr>
              <a:tr h="3130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validiran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autentificiran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dodatne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akcije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699" marR="46699" marT="12107" marB="12107" anchor="ctr"/>
                </a:tc>
                <a:extLst>
                  <a:ext uri="{0D108BD9-81ED-4DB2-BD59-A6C34878D82A}">
                    <a16:rowId xmlns:a16="http://schemas.microsoft.com/office/drawing/2014/main" val="3911704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9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5FD7-05E1-4C1C-99BB-FE55FA0310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Montserrat" panose="00000500000000000000" pitchFamily="2" charset="0"/>
              </a:rPr>
              <a:t>Live </a:t>
            </a:r>
            <a:r>
              <a:rPr lang="en-US" b="1" dirty="0" err="1">
                <a:latin typeface="Montserrat" panose="00000500000000000000" pitchFamily="2" charset="0"/>
              </a:rPr>
              <a:t>pregled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javnog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gradskog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prevoza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33323"/>
              </p:ext>
            </p:extLst>
          </p:nvPr>
        </p:nvGraphicFramePr>
        <p:xfrm>
          <a:off x="1026200" y="1365253"/>
          <a:ext cx="4932148" cy="368299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0828">
                  <a:extLst>
                    <a:ext uri="{9D8B030D-6E8A-4147-A177-3AD203B41FA5}">
                      <a16:colId xmlns:a16="http://schemas.microsoft.com/office/drawing/2014/main" val="4012415697"/>
                    </a:ext>
                  </a:extLst>
                </a:gridCol>
                <a:gridCol w="3771320">
                  <a:extLst>
                    <a:ext uri="{9D8B030D-6E8A-4147-A177-3AD203B41FA5}">
                      <a16:colId xmlns:a16="http://schemas.microsoft.com/office/drawing/2014/main" val="2713800374"/>
                    </a:ext>
                  </a:extLst>
                </a:gridCol>
              </a:tblGrid>
              <a:tr h="22118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Live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javnog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gradskog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prijevoza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10645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747898625"/>
                  </a:ext>
                </a:extLst>
              </a:tr>
              <a:tr h="7853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lokaciju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svakog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vozila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JGP-a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njegovoj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stanici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njegovu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trenutnu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brzinu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očekivano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vrijeme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dolaska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Pored toga,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rutu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svake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pojedinačne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linije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650631967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Prijevoz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254235817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951698270"/>
                  </a:ext>
                </a:extLst>
              </a:tr>
              <a:tr h="11613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Prijevoz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na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mapi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željenu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stanicu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neko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prikazanih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vozila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idu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ka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njegovoj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stanici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podopciju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Linije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liniju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ga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zanima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705872726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1131122869"/>
                  </a:ext>
                </a:extLst>
              </a:tr>
              <a:tr h="4092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prikažu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informacije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odabranog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vozila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odabrane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linije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2520326279"/>
                  </a:ext>
                </a:extLst>
              </a:tr>
              <a:tr h="2211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Trenutno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vozila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željenoj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stanici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2268502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06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C1AEE8-B879-455D-A395-24C9A640AB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694" y="0"/>
            <a:ext cx="59899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5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>
                <a:latin typeface="Montserrat" panose="00000500000000000000" pitchFamily="2" charset="0"/>
              </a:rPr>
              <a:t>Kupovina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karte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za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javni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gradski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prijevoz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394375"/>
              </p:ext>
            </p:extLst>
          </p:nvPr>
        </p:nvGraphicFramePr>
        <p:xfrm>
          <a:off x="1026200" y="1365253"/>
          <a:ext cx="4930100" cy="368299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0346">
                  <a:extLst>
                    <a:ext uri="{9D8B030D-6E8A-4147-A177-3AD203B41FA5}">
                      <a16:colId xmlns:a16="http://schemas.microsoft.com/office/drawing/2014/main" val="2684800034"/>
                    </a:ext>
                  </a:extLst>
                </a:gridCol>
                <a:gridCol w="3769754">
                  <a:extLst>
                    <a:ext uri="{9D8B030D-6E8A-4147-A177-3AD203B41FA5}">
                      <a16:colId xmlns:a16="http://schemas.microsoft.com/office/drawing/2014/main" val="1799233075"/>
                    </a:ext>
                  </a:extLst>
                </a:gridCol>
              </a:tblGrid>
              <a:tr h="18414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javni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gradski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prijevoz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970339"/>
                  </a:ext>
                </a:extLst>
              </a:tr>
              <a:tr h="184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1663118736"/>
                  </a:ext>
                </a:extLst>
              </a:tr>
              <a:tr h="8074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karata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JGP,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to: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jednokratna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dnevna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sedmična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mjesečna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Karta je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elektronskoj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formi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(QR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takva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skenira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ulasku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vozilo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JGP-a. 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Izuzetak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osobe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CityPass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prijevoz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uračunat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2409282562"/>
                  </a:ext>
                </a:extLst>
              </a:tr>
              <a:tr h="184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1981601470"/>
                  </a:ext>
                </a:extLst>
              </a:tr>
              <a:tr h="3399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registrovanu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karticu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2832323033"/>
                  </a:ext>
                </a:extLst>
              </a:tr>
              <a:tr h="9632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Normalan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tok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vrstu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kupi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naplate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skinuo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utvrđeni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željenu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skenira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ulasku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vozilo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1298314458"/>
                  </a:ext>
                </a:extLst>
              </a:tr>
              <a:tr h="3399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određeni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CityPass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istom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trajanju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2914746802"/>
                  </a:ext>
                </a:extLst>
              </a:tr>
              <a:tr h="1841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posjeduje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268702971"/>
                  </a:ext>
                </a:extLst>
              </a:tr>
              <a:tr h="4957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Nedovoljno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čemu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obaviješten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Kartica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međuvremenu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istekla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1020787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7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4F47B-D3AE-46C5-914A-C89992B598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0432" y="0"/>
            <a:ext cx="5898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Montserrat" panose="00000500000000000000" pitchFamily="2" charset="0"/>
              </a:rPr>
              <a:t>Online </a:t>
            </a:r>
            <a:r>
              <a:rPr lang="en-US" b="1" dirty="0" err="1">
                <a:latin typeface="Montserrat" panose="00000500000000000000" pitchFamily="2" charset="0"/>
              </a:rPr>
              <a:t>kupovina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ulaznica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za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posjetu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određenih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atrakcija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46391"/>
              </p:ext>
            </p:extLst>
          </p:nvPr>
        </p:nvGraphicFramePr>
        <p:xfrm>
          <a:off x="1026200" y="1365253"/>
          <a:ext cx="4930100" cy="367664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0345">
                  <a:extLst>
                    <a:ext uri="{9D8B030D-6E8A-4147-A177-3AD203B41FA5}">
                      <a16:colId xmlns:a16="http://schemas.microsoft.com/office/drawing/2014/main" val="1557363852"/>
                    </a:ext>
                  </a:extLst>
                </a:gridCol>
                <a:gridCol w="3769755">
                  <a:extLst>
                    <a:ext uri="{9D8B030D-6E8A-4147-A177-3AD203B41FA5}">
                      <a16:colId xmlns:a16="http://schemas.microsoft.com/office/drawing/2014/main" val="3231849726"/>
                    </a:ext>
                  </a:extLst>
                </a:gridCol>
              </a:tblGrid>
              <a:tr h="151929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Online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ulaznica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posjetu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određenih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641289"/>
                  </a:ext>
                </a:extLst>
              </a:tr>
              <a:tr h="151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pružalac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4083518059"/>
                  </a:ext>
                </a:extLst>
              </a:tr>
              <a:tr h="10846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Online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određenih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jednostavno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odabirom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same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vrijediti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maksimalno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10 dana od dana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Prilikom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odgovarajuće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prezentovane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njihove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moći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pokazati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prilikom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mjesta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jasno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navedeno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radno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vrijeme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narednih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10 dana.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budući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preko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aplikacije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jeftinija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nego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licu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mjesta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3334582981"/>
                  </a:ext>
                </a:extLst>
              </a:tr>
              <a:tr h="2828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direktno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preko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3350586757"/>
                  </a:ext>
                </a:extLst>
              </a:tr>
              <a:tr h="2828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autentificirani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validan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2483771292"/>
                  </a:ext>
                </a:extLst>
              </a:tr>
              <a:tr h="6755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online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potvrdio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detalje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izvršio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uplatu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Uplata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potvrđena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QR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treba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prikazati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dodatne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informacije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3028858560"/>
                  </a:ext>
                </a:extLst>
              </a:tr>
              <a:tr h="151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odustao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2775886616"/>
                  </a:ext>
                </a:extLst>
              </a:tr>
              <a:tr h="6121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izdat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QR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zamjena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za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fizičku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koji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prikazati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za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dekodiranje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; QR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pdf file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mail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;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novac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cijene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ulaznice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prebačen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pružalaca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upravitelja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);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2818197674"/>
                  </a:ext>
                </a:extLst>
              </a:tr>
              <a:tr h="2828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validiran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bankovni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autentificiran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dodatne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akcije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396" marR="40396" marT="10473" marB="10473" anchor="ctr"/>
                </a:tc>
                <a:extLst>
                  <a:ext uri="{0D108BD9-81ED-4DB2-BD59-A6C34878D82A}">
                    <a16:rowId xmlns:a16="http://schemas.microsoft.com/office/drawing/2014/main" val="4079901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2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6FAEAB-6434-49B4-A7E4-769323E997D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8"/>
          <a:stretch/>
        </p:blipFill>
        <p:spPr>
          <a:xfrm>
            <a:off x="382808" y="1"/>
            <a:ext cx="65735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698763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UVOD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Svrha, cilj, namjena. Akteri sistema. Predviđeni korisnici i sugestije pri korištenju. Opseg projekta.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90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Montserrat" panose="00000500000000000000" pitchFamily="2" charset="0"/>
              </a:rPr>
              <a:t>Online </a:t>
            </a:r>
            <a:r>
              <a:rPr lang="en-US" b="1" dirty="0" err="1">
                <a:latin typeface="Montserrat" panose="00000500000000000000" pitchFamily="2" charset="0"/>
              </a:rPr>
              <a:t>kupovina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CityPass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paketa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50675"/>
              </p:ext>
            </p:extLst>
          </p:nvPr>
        </p:nvGraphicFramePr>
        <p:xfrm>
          <a:off x="1026201" y="1365254"/>
          <a:ext cx="4922316" cy="366886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58514">
                  <a:extLst>
                    <a:ext uri="{9D8B030D-6E8A-4147-A177-3AD203B41FA5}">
                      <a16:colId xmlns:a16="http://schemas.microsoft.com/office/drawing/2014/main" val="345266463"/>
                    </a:ext>
                  </a:extLst>
                </a:gridCol>
                <a:gridCol w="3763802">
                  <a:extLst>
                    <a:ext uri="{9D8B030D-6E8A-4147-A177-3AD203B41FA5}">
                      <a16:colId xmlns:a16="http://schemas.microsoft.com/office/drawing/2014/main" val="3971831856"/>
                    </a:ext>
                  </a:extLst>
                </a:gridCol>
              </a:tblGrid>
              <a:tr h="17585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Online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kupovina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CityPass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paketa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0492"/>
                  </a:ext>
                </a:extLst>
              </a:tr>
              <a:tr h="175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562819354"/>
                  </a:ext>
                </a:extLst>
              </a:tr>
              <a:tr h="473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Standard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VIP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Nakon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vrste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sklopu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3606513275"/>
                  </a:ext>
                </a:extLst>
              </a:tr>
              <a:tr h="1758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Korisnik odabrao opciju “CityPass”. 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779207832"/>
                  </a:ext>
                </a:extLst>
              </a:tr>
              <a:tr h="3246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Korisnik kreirao korisnički račun na IS-u i ima registrovanu bankovnu karticu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610168406"/>
                  </a:ext>
                </a:extLst>
              </a:tr>
              <a:tr h="8251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CityPass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jedan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2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ponuđena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budu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obuhvaćene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njegovim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paketom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bazu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podataka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639149714"/>
                  </a:ext>
                </a:extLst>
              </a:tr>
              <a:tr h="4734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Nakon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kreiranja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ne mora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odmah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dodavati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ulaskom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pojedinačne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putem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grada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3170880123"/>
                  </a:ext>
                </a:extLst>
              </a:tr>
              <a:tr h="4222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Pored toga,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voznu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vremenski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važi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koliko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2362932436"/>
                  </a:ext>
                </a:extLst>
              </a:tr>
              <a:tr h="6223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Nedovoljno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čemu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obaviješten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Sve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grupe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turističkim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vodičima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su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zauzete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određenu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atrakciju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651" marR="50651" marT="13132" marB="13132" anchor="ctr"/>
                </a:tc>
                <a:extLst>
                  <a:ext uri="{0D108BD9-81ED-4DB2-BD59-A6C34878D82A}">
                    <a16:rowId xmlns:a16="http://schemas.microsoft.com/office/drawing/2014/main" val="891225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51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DB6920-BDCF-49DE-89ED-27614E78C2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644" y="0"/>
            <a:ext cx="58121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>
                <a:latin typeface="Montserrat" panose="00000500000000000000" pitchFamily="2" charset="0"/>
              </a:rPr>
              <a:t>Online </a:t>
            </a:r>
            <a:r>
              <a:rPr lang="fr-FR" b="1" dirty="0" err="1">
                <a:latin typeface="Montserrat" panose="00000500000000000000" pitchFamily="2" charset="0"/>
              </a:rPr>
              <a:t>rezervacija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tura</a:t>
            </a:r>
            <a:r>
              <a:rPr lang="fr-FR" b="1" dirty="0">
                <a:latin typeface="Montserrat" panose="00000500000000000000" pitchFamily="2" charset="0"/>
              </a:rPr>
              <a:t> i </a:t>
            </a:r>
            <a:r>
              <a:rPr lang="fr-FR" b="1" dirty="0" err="1">
                <a:latin typeface="Montserrat" panose="00000500000000000000" pitchFamily="2" charset="0"/>
              </a:rPr>
              <a:t>posjeta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atrakcijama</a:t>
            </a:r>
            <a:r>
              <a:rPr lang="fr-FR" b="1" dirty="0">
                <a:latin typeface="Montserrat" panose="00000500000000000000" pitchFamily="2" charset="0"/>
              </a:rPr>
              <a:t> sa </a:t>
            </a:r>
            <a:r>
              <a:rPr lang="fr-FR" b="1" dirty="0" err="1">
                <a:latin typeface="Montserrat" panose="00000500000000000000" pitchFamily="2" charset="0"/>
              </a:rPr>
              <a:t>vodičima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710547"/>
              </p:ext>
            </p:extLst>
          </p:nvPr>
        </p:nvGraphicFramePr>
        <p:xfrm>
          <a:off x="1026200" y="1364803"/>
          <a:ext cx="4917400" cy="3716582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57356">
                  <a:extLst>
                    <a:ext uri="{9D8B030D-6E8A-4147-A177-3AD203B41FA5}">
                      <a16:colId xmlns:a16="http://schemas.microsoft.com/office/drawing/2014/main" val="1058439384"/>
                    </a:ext>
                  </a:extLst>
                </a:gridCol>
                <a:gridCol w="3760044">
                  <a:extLst>
                    <a:ext uri="{9D8B030D-6E8A-4147-A177-3AD203B41FA5}">
                      <a16:colId xmlns:a16="http://schemas.microsoft.com/office/drawing/2014/main" val="1114839223"/>
                    </a:ext>
                  </a:extLst>
                </a:gridCol>
              </a:tblGrid>
              <a:tr h="144622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Online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tura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i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posjeta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atrakcijama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sa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vodičima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10543"/>
                  </a:ext>
                </a:extLst>
              </a:tr>
              <a:tr h="144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2683170933"/>
                  </a:ext>
                </a:extLst>
              </a:tr>
              <a:tr h="7731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željenog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dana,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termina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jedne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ponuđenih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to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dato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paket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ponuda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Omogućena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online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plaćanje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obračunavati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penzionerima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studentima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većim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grupama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Dokaz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uploadom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slike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lične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pasoša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indexa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/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penzionerskih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kartica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odobravanje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2883805512"/>
                  </a:ext>
                </a:extLst>
              </a:tr>
              <a:tr h="168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eventualno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337372002"/>
                  </a:ext>
                </a:extLst>
              </a:tr>
              <a:tr h="144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strani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državljanin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4111925618"/>
                  </a:ext>
                </a:extLst>
              </a:tr>
              <a:tr h="52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naplate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skinuo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utvrđeni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željenu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3567990"/>
                  </a:ext>
                </a:extLst>
              </a:tr>
              <a:tr h="10245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poseban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status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uploaduje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sliku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dokumenta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odobrava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naplate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skinuo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utvrđeni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željenu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2032784935"/>
                  </a:ext>
                </a:extLst>
              </a:tr>
              <a:tr h="1446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2564063588"/>
                  </a:ext>
                </a:extLst>
              </a:tr>
              <a:tr h="521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Nedovoljno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novčanog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iznosa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čemu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obaviješten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odobrava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Željena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tura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je u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međuvremenu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popunjena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842" marR="37842" marT="9811" marB="9811" anchor="ctr"/>
                </a:tc>
                <a:extLst>
                  <a:ext uri="{0D108BD9-81ED-4DB2-BD59-A6C34878D82A}">
                    <a16:rowId xmlns:a16="http://schemas.microsoft.com/office/drawing/2014/main" val="254357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9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4820E-E0EA-4018-8481-56EE4739CA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7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Montserrat" panose="00000500000000000000" pitchFamily="2" charset="0"/>
              </a:rPr>
              <a:t>Q&amp;A </a:t>
            </a:r>
            <a:r>
              <a:rPr lang="en-US" b="1" dirty="0" err="1">
                <a:latin typeface="Montserrat" panose="00000500000000000000" pitchFamily="2" charset="0"/>
              </a:rPr>
              <a:t>sesija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91882"/>
              </p:ext>
            </p:extLst>
          </p:nvPr>
        </p:nvGraphicFramePr>
        <p:xfrm>
          <a:off x="1026200" y="1365255"/>
          <a:ext cx="4917400" cy="366394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70117">
                  <a:extLst>
                    <a:ext uri="{9D8B030D-6E8A-4147-A177-3AD203B41FA5}">
                      <a16:colId xmlns:a16="http://schemas.microsoft.com/office/drawing/2014/main" val="3192851736"/>
                    </a:ext>
                  </a:extLst>
                </a:gridCol>
                <a:gridCol w="3847283">
                  <a:extLst>
                    <a:ext uri="{9D8B030D-6E8A-4147-A177-3AD203B41FA5}">
                      <a16:colId xmlns:a16="http://schemas.microsoft.com/office/drawing/2014/main" val="3310922881"/>
                    </a:ext>
                  </a:extLst>
                </a:gridCol>
              </a:tblGrid>
              <a:tr h="2205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Q&amp;A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sesija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256395"/>
                  </a:ext>
                </a:extLst>
              </a:tr>
              <a:tr h="220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PR, administrator,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483290917"/>
                  </a:ext>
                </a:extLst>
              </a:tr>
              <a:tr h="7803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postavljanja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zatim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odgovarajuća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osoba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često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postavljena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pitanja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(FAQ), 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taj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spisak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dopunjavaju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strane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odgovorne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861847737"/>
                  </a:ext>
                </a:extLst>
              </a:tr>
              <a:tr h="220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“Q&amp;A”.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220968716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Osoba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verifikovan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2649289350"/>
                  </a:ext>
                </a:extLst>
              </a:tr>
              <a:tr h="966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“Q&amp;A”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dosadašnjih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odgovora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FAQ…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postavlja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određene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vrste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Na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nadležni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Verifikovani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dopunu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FAQ-a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1102007654"/>
                  </a:ext>
                </a:extLst>
              </a:tr>
              <a:tr h="220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1569060549"/>
                  </a:ext>
                </a:extLst>
              </a:tr>
              <a:tr h="4071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eventualni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odgovor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ostaju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javno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vidljivi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ostalim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korisnicima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923237182"/>
                  </a:ext>
                </a:extLst>
              </a:tr>
              <a:tr h="220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Upit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sadrži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neprimjeren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tekst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466970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9EB79-B18C-4B28-BAAE-12DF9901E0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3675" y="0"/>
            <a:ext cx="8756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7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>
                <a:latin typeface="Montserrat" panose="00000500000000000000" pitchFamily="2" charset="0"/>
              </a:rPr>
              <a:t>Recenzije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i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komentari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414224"/>
              </p:ext>
            </p:extLst>
          </p:nvPr>
        </p:nvGraphicFramePr>
        <p:xfrm>
          <a:off x="1026201" y="1365251"/>
          <a:ext cx="4930099" cy="366394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82875">
                  <a:extLst>
                    <a:ext uri="{9D8B030D-6E8A-4147-A177-3AD203B41FA5}">
                      <a16:colId xmlns:a16="http://schemas.microsoft.com/office/drawing/2014/main" val="748570895"/>
                    </a:ext>
                  </a:extLst>
                </a:gridCol>
                <a:gridCol w="3847224">
                  <a:extLst>
                    <a:ext uri="{9D8B030D-6E8A-4147-A177-3AD203B41FA5}">
                      <a16:colId xmlns:a16="http://schemas.microsoft.com/office/drawing/2014/main" val="4098745231"/>
                    </a:ext>
                  </a:extLst>
                </a:gridCol>
              </a:tblGrid>
              <a:tr h="2098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Recenzije</a:t>
                      </a:r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i</a:t>
                      </a:r>
                      <a:r>
                        <a:rPr lang="en-US" sz="800" b="1" baseline="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baseline="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komentari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73878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PR, administrator,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3870125227"/>
                  </a:ext>
                </a:extLst>
              </a:tr>
              <a:tr h="7424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postojeće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komentare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može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objaviti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nove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i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komentare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ali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samo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ako je tu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uslugu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iskoristio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Davaoci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usluga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odgovaraju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na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i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komentare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Iste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mogu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i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obrisati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ako je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sadržaj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neprimjeren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 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1946748148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4198687007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zaista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iskoristio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datu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3172458393"/>
                  </a:ext>
                </a:extLst>
              </a:tr>
              <a:tr h="9200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već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unesenih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iskorištenu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komentar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Davaoc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odgovara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2630174678"/>
                  </a:ext>
                </a:extLst>
              </a:tr>
              <a:tr h="3873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mapi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grada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tom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meniju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komentar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4001941884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Komentar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ostaje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vidljiva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korisnicima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budući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2698222528"/>
                  </a:ext>
                </a:extLst>
              </a:tr>
              <a:tr h="5649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zabilježen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slučaj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upotrebe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date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usluge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samim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može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ostaviti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recenziju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Pitanje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Recenzije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sadrže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neprikladan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tekst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014" marR="58014" marT="15041" marB="15041" anchor="ctr"/>
                </a:tc>
                <a:extLst>
                  <a:ext uri="{0D108BD9-81ED-4DB2-BD59-A6C34878D82A}">
                    <a16:rowId xmlns:a16="http://schemas.microsoft.com/office/drawing/2014/main" val="136350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52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703DC-BA4E-4080-93CE-F417667D4C3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8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b="1" dirty="0" err="1">
                <a:latin typeface="Montserrat" panose="00000500000000000000" pitchFamily="2" charset="0"/>
              </a:rPr>
              <a:t>Informisanje</a:t>
            </a:r>
            <a:r>
              <a:rPr lang="fr-FR" b="1" dirty="0">
                <a:latin typeface="Montserrat" panose="00000500000000000000" pitchFamily="2" charset="0"/>
              </a:rPr>
              <a:t> o </a:t>
            </a:r>
            <a:r>
              <a:rPr lang="fr-FR" b="1" dirty="0" err="1">
                <a:latin typeface="Montserrat" panose="00000500000000000000" pitchFamily="2" charset="0"/>
              </a:rPr>
              <a:t>trenutnoj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vremenskoj</a:t>
            </a:r>
            <a:r>
              <a:rPr lang="fr-FR" b="1" dirty="0">
                <a:latin typeface="Montserrat" panose="00000500000000000000" pitchFamily="2" charset="0"/>
              </a:rPr>
              <a:t> </a:t>
            </a:r>
            <a:r>
              <a:rPr lang="fr-FR" b="1" dirty="0" err="1">
                <a:latin typeface="Montserrat" panose="00000500000000000000" pitchFamily="2" charset="0"/>
              </a:rPr>
              <a:t>prognozi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41101"/>
              </p:ext>
            </p:extLst>
          </p:nvPr>
        </p:nvGraphicFramePr>
        <p:xfrm>
          <a:off x="1026201" y="1365254"/>
          <a:ext cx="4942799" cy="3676649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3335">
                  <a:extLst>
                    <a:ext uri="{9D8B030D-6E8A-4147-A177-3AD203B41FA5}">
                      <a16:colId xmlns:a16="http://schemas.microsoft.com/office/drawing/2014/main" val="2503943879"/>
                    </a:ext>
                  </a:extLst>
                </a:gridCol>
                <a:gridCol w="3779464">
                  <a:extLst>
                    <a:ext uri="{9D8B030D-6E8A-4147-A177-3AD203B41FA5}">
                      <a16:colId xmlns:a16="http://schemas.microsoft.com/office/drawing/2014/main" val="652700843"/>
                    </a:ext>
                  </a:extLst>
                </a:gridCol>
              </a:tblGrid>
              <a:tr h="2212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Informisanje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trenutnoj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vremenskoj</a:t>
                      </a:r>
                      <a:r>
                        <a:rPr lang="fr-FR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prognozi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796"/>
                  </a:ext>
                </a:extLst>
              </a:tr>
              <a:tr h="221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1313214517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live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snimak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kamera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mjesta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Pored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kamera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u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integrisana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poznata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pouzdana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platforma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prognozu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469768267"/>
                  </a:ext>
                </a:extLst>
              </a:tr>
              <a:tr h="221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Vrijeme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592625618"/>
                  </a:ext>
                </a:extLst>
              </a:tr>
              <a:tr h="4085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namjeru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(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zakazana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) 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4229664259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Vrijeme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snimaka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kamera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uživo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vremenske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prognoze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duži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period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1114139897"/>
                  </a:ext>
                </a:extLst>
              </a:tr>
              <a:tr h="2212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940750782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upoznat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trenutnim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vremenskim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pogodnostima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mjestu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vremenskim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pogodnostima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narednim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danima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3309948012"/>
                  </a:ext>
                </a:extLst>
              </a:tr>
              <a:tr h="5957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nema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svom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naznačeno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datu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atrakciju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posjetiti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Samim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snimaka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uživo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kamera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mu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dopušteno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9" marR="60969" marT="15807" marB="15807" anchor="ctr"/>
                </a:tc>
                <a:extLst>
                  <a:ext uri="{0D108BD9-81ED-4DB2-BD59-A6C34878D82A}">
                    <a16:rowId xmlns:a16="http://schemas.microsoft.com/office/drawing/2014/main" val="286268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8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30A948-3598-412B-85E5-97ACAF53AC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/>
          <a:stretch/>
        </p:blipFill>
        <p:spPr bwMode="auto">
          <a:xfrm>
            <a:off x="260302" y="0"/>
            <a:ext cx="6337268" cy="51963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2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accent1"/>
                </a:solidFill>
              </a:rPr>
              <a:t>SVRHA, CILJ I NAMJENA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842411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buFont typeface="Montserrat"/>
              <a:buNone/>
            </a:pPr>
            <a:r>
              <a:rPr lang="bs-Latn-BA" dirty="0"/>
              <a:t>Osnovna namjena informacionog sistema za turističku agenciju jeste da obezbijedi stratešku poslovnu prednost tako što će istovremeno služiti i kao promotivna platforma za turizam sarajevske regije i kao one-stop-shop trgovina turističkim uslugama i proizvodima kombinirajući atraktivan korisnički interfejs sa vrijednom korisničkom bazom za domaće turističke poslovne subjekte.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0D89FB-ED3D-1D5C-17AC-CBF373B6F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0" y="3218545"/>
            <a:ext cx="1874520" cy="132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08F2BA-5493-5166-0EA5-96366A8F2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350"/>
          <a:stretch/>
        </p:blipFill>
        <p:spPr>
          <a:xfrm>
            <a:off x="3381557" y="3218545"/>
            <a:ext cx="1612474" cy="1329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1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>
                <a:latin typeface="Montserrat" panose="00000500000000000000" pitchFamily="2" charset="0"/>
              </a:rPr>
              <a:t>Katalog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suvenira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35980"/>
              </p:ext>
            </p:extLst>
          </p:nvPr>
        </p:nvGraphicFramePr>
        <p:xfrm>
          <a:off x="1026200" y="1365254"/>
          <a:ext cx="4955500" cy="366394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78409">
                  <a:extLst>
                    <a:ext uri="{9D8B030D-6E8A-4147-A177-3AD203B41FA5}">
                      <a16:colId xmlns:a16="http://schemas.microsoft.com/office/drawing/2014/main" val="2319498170"/>
                    </a:ext>
                  </a:extLst>
                </a:gridCol>
                <a:gridCol w="3877091">
                  <a:extLst>
                    <a:ext uri="{9D8B030D-6E8A-4147-A177-3AD203B41FA5}">
                      <a16:colId xmlns:a16="http://schemas.microsoft.com/office/drawing/2014/main" val="3455726957"/>
                    </a:ext>
                  </a:extLst>
                </a:gridCol>
              </a:tblGrid>
              <a:tr h="19128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Katalog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suvenira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35631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3797962837"/>
                  </a:ext>
                </a:extLst>
              </a:tr>
              <a:tr h="1000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kataloga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suvenira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njihove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rezervacije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ali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ne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svaki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suvenir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je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navedena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cijena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i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lokacija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gdje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mogu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kupiti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daje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na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licu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mjesta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ukoliko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predoči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sa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aplikacije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koji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biti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prezentovan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prilikom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rezervacije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suvenira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.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Kodovi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razlikovati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studentima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penzionerima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ostalim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posjetiteljima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3599912532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Katalog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eventualno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suvenir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27713202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kreirao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račun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IS-u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614578243"/>
                  </a:ext>
                </a:extLst>
              </a:tr>
              <a:tr h="515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Katalog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suvenir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 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4022594567"/>
                  </a:ext>
                </a:extLst>
              </a:tr>
              <a:tr h="10006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Katalog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Rezerviši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suvenir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poseban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status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uploaduje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sliku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dokumenta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odobrava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3785955945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dobija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za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kupovinu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rezervisanog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suvenira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1131934124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Turistički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vodič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ne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odobrava</a:t>
                      </a:r>
                      <a:r>
                        <a:rPr lang="fr-FR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fr-FR" sz="800" dirty="0" err="1">
                          <a:effectLst/>
                          <a:latin typeface="Montserrat" panose="00000500000000000000" pitchFamily="2" charset="0"/>
                        </a:rPr>
                        <a:t>popust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88" marR="52888" marT="13712" marB="13712" anchor="ctr"/>
                </a:tc>
                <a:extLst>
                  <a:ext uri="{0D108BD9-81ED-4DB2-BD59-A6C34878D82A}">
                    <a16:rowId xmlns:a16="http://schemas.microsoft.com/office/drawing/2014/main" val="115034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8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19253C-FD41-4BA3-B08F-3F09C1B263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8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 err="1">
                <a:latin typeface="Montserrat" panose="00000500000000000000" pitchFamily="2" charset="0"/>
              </a:rPr>
              <a:t>Uvid</a:t>
            </a:r>
            <a:r>
              <a:rPr lang="en-US" b="1" dirty="0">
                <a:latin typeface="Montserrat" panose="00000500000000000000" pitchFamily="2" charset="0"/>
              </a:rPr>
              <a:t> u profile </a:t>
            </a:r>
            <a:r>
              <a:rPr lang="en-US" b="1" dirty="0" err="1">
                <a:latin typeface="Montserrat" panose="00000500000000000000" pitchFamily="2" charset="0"/>
              </a:rPr>
              <a:t>turističkih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b="1" dirty="0" err="1">
                <a:latin typeface="Montserrat" panose="00000500000000000000" pitchFamily="2" charset="0"/>
              </a:rPr>
              <a:t>vodiča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26200" y="1365253"/>
          <a:ext cx="4955500" cy="3651248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6324">
                  <a:extLst>
                    <a:ext uri="{9D8B030D-6E8A-4147-A177-3AD203B41FA5}">
                      <a16:colId xmlns:a16="http://schemas.microsoft.com/office/drawing/2014/main" val="1737506978"/>
                    </a:ext>
                  </a:extLst>
                </a:gridCol>
                <a:gridCol w="3789176">
                  <a:extLst>
                    <a:ext uri="{9D8B030D-6E8A-4147-A177-3AD203B41FA5}">
                      <a16:colId xmlns:a16="http://schemas.microsoft.com/office/drawing/2014/main" val="2656351653"/>
                    </a:ext>
                  </a:extLst>
                </a:gridCol>
              </a:tblGrid>
              <a:tr h="231533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Uvid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u profile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turističkih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endParaRPr lang="en-US" sz="8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17819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Učesnik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administrator,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sistem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4158210520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Opis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uvida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u profile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administrator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mogućnost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da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briše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stare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3320257286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Trigger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Administrator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3137245283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Preduslovi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3196807767"/>
                  </a:ext>
                </a:extLst>
              </a:tr>
              <a:tr h="12111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Normalan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bira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Administrator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”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dodaje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novog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,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briše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ili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uređuje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postojećeg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3657269514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Alternativni tok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2752471098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Rezultat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: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Uspješan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pregled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Administrator: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Uspješno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uređivanje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profila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turističkih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</a:rPr>
                        <a:t>vodiča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.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885110786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</a:rPr>
                        <a:t>Izuzeci</a:t>
                      </a:r>
                      <a:endParaRPr lang="en-US" sz="8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Montserrat" panose="00000500000000000000" pitchFamily="2" charset="0"/>
                        </a:rPr>
                        <a:t>/</a:t>
                      </a:r>
                      <a:endParaRPr lang="en-US" sz="8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241" marR="64241" marT="16655" marB="16655" anchor="ctr"/>
                </a:tc>
                <a:extLst>
                  <a:ext uri="{0D108BD9-81ED-4DB2-BD59-A6C34878D82A}">
                    <a16:rowId xmlns:a16="http://schemas.microsoft.com/office/drawing/2014/main" val="401809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46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315D9F-97E9-4E29-B886-4C87AA05C3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8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2716" y="423854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s-Latn-BA" b="1" dirty="0">
                <a:latin typeface="Montserrat" panose="00000500000000000000" pitchFamily="2" charset="0"/>
              </a:rPr>
              <a:t>Detaljan pregled znamenitosti</a:t>
            </a:r>
            <a:endParaRPr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3954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53485"/>
              </p:ext>
            </p:extLst>
          </p:nvPr>
        </p:nvGraphicFramePr>
        <p:xfrm>
          <a:off x="1117640" y="1243334"/>
          <a:ext cx="4955500" cy="377727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166324">
                  <a:extLst>
                    <a:ext uri="{9D8B030D-6E8A-4147-A177-3AD203B41FA5}">
                      <a16:colId xmlns:a16="http://schemas.microsoft.com/office/drawing/2014/main" val="1737506978"/>
                    </a:ext>
                  </a:extLst>
                </a:gridCol>
                <a:gridCol w="3789176">
                  <a:extLst>
                    <a:ext uri="{9D8B030D-6E8A-4147-A177-3AD203B41FA5}">
                      <a16:colId xmlns:a16="http://schemas.microsoft.com/office/drawing/2014/main" val="2656351653"/>
                    </a:ext>
                  </a:extLst>
                </a:gridCol>
              </a:tblGrid>
              <a:tr h="23153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Detaljan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pregled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znamenitosti</a:t>
                      </a:r>
                      <a:endParaRPr lang="en-US" sz="700" b="1" dirty="0">
                        <a:solidFill>
                          <a:schemeClr val="tx1"/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17819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62710" algn="ctr"/>
                          <a:tab pos="2725420" algn="r"/>
                        </a:tabLst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Učesnik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4158210520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Opis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nakon navigacije na mapu i makro pregledavanja mape klika na ikonicu određene znamenitosti koja mu je od interesa. Taj klik otvara zaseban prikaz detaljnijih informacija vezanih za tu znamenitost. Ovisno od tačne vrste znamenitosti </a:t>
                      </a:r>
                      <a:r>
                        <a:rPr lang="fr-FR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koja se otvara, korisniku se nude dodatne opcije za interakciju s tom znamenitošću.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3320257286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Trigger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navigirao do mape, potom kliknuo na ikonicu ciljane znamenitosti.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3137245283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Preduslovi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kreirao korisnički račun na IS-u i zaista iskoristio datu uslugu.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3196807767"/>
                  </a:ext>
                </a:extLst>
              </a:tr>
              <a:tr h="9472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Normalan tok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odabrao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“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” 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kliknuo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ikonu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ciljane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znamenitosti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pregleda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detaljan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prikaz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informacija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znamenitosti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želji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interaguje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znamenitosti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ovisnosti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dostupnih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opcija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3657269514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Alternativni tok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odustaje od pregleda znamenitosti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ne vrši nikakve interakcije sa znamenitosti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2752471098"/>
                  </a:ext>
                </a:extLst>
              </a:tr>
              <a:tr h="4274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Rezultat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 se informisao o datoj znamenitosti i eventualno interagovao s istom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885110786"/>
                  </a:ext>
                </a:extLst>
              </a:tr>
              <a:tr h="231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Izuzeci</a:t>
                      </a:r>
                      <a:endParaRPr lang="en-US" sz="70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Korisnik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je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pokušao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izvesti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interakciju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koju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nije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moguće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izvesti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datom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trenutku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pod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datim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dirty="0" err="1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okolnostima</a:t>
                      </a:r>
                      <a:r>
                        <a:rPr lang="en-US" sz="800" dirty="0"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700" dirty="0"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17780" marB="17780" anchor="ctr"/>
                </a:tc>
                <a:extLst>
                  <a:ext uri="{0D108BD9-81ED-4DB2-BD59-A6C34878D82A}">
                    <a16:rowId xmlns:a16="http://schemas.microsoft.com/office/drawing/2014/main" val="4018099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40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3A2BE8-C7D0-43F0-AF3E-08D0F5273B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3" y="0"/>
            <a:ext cx="52780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5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1579595" y="2115564"/>
            <a:ext cx="59993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DIJAGRAMI AKTIVNOSTI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1944806" y="2086536"/>
            <a:ext cx="52748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4860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Online kupovina ulaznica za posjetu određenih atrakcija 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0EF23-5204-45A0-B530-76931201B8E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2"/>
          <a:stretch/>
        </p:blipFill>
        <p:spPr bwMode="auto">
          <a:xfrm>
            <a:off x="722216" y="853440"/>
            <a:ext cx="7964584" cy="4290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7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0EF23-5204-45A0-B530-76931201B8E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8" b="18291"/>
          <a:stretch/>
        </p:blipFill>
        <p:spPr bwMode="auto">
          <a:xfrm>
            <a:off x="722216" y="0"/>
            <a:ext cx="7964584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53946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0EF23-5204-45A0-B530-76931201B8E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8"/>
          <a:stretch/>
        </p:blipFill>
        <p:spPr bwMode="auto">
          <a:xfrm>
            <a:off x="722216" y="0"/>
            <a:ext cx="7964584" cy="2111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10357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AKTERI SISTEMA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9" name="Picture 4" descr="Students Cartoon - transparent png image">
            <a:extLst>
              <a:ext uri="{FF2B5EF4-FFF2-40B4-BE49-F238E27FC236}">
                <a16:creationId xmlns:a16="http://schemas.microsoft.com/office/drawing/2014/main" id="{FDF92AFC-F3D5-BE64-3A75-43163B7D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3" r="95667">
                        <a14:foregroundMark x1="22000" y1="33111" x2="22000" y2="33111"/>
                        <a14:foregroundMark x1="4444" y1="63222" x2="4444" y2="63222"/>
                        <a14:foregroundMark x1="85778" y1="63556" x2="85778" y2="63556"/>
                        <a14:foregroundMark x1="95667" y1="67556" x2="95667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88" y="1037087"/>
            <a:ext cx="1416819" cy="14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ents Cartoon - transparent png image">
            <a:extLst>
              <a:ext uri="{FF2B5EF4-FFF2-40B4-BE49-F238E27FC236}">
                <a16:creationId xmlns:a16="http://schemas.microsoft.com/office/drawing/2014/main" id="{C2FD735F-4125-E34B-8610-3489A4A51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3" r="95667">
                        <a14:foregroundMark x1="22000" y1="33111" x2="22000" y2="33111"/>
                        <a14:foregroundMark x1="4444" y1="63222" x2="4444" y2="63222"/>
                        <a14:foregroundMark x1="85778" y1="63556" x2="85778" y2="63556"/>
                        <a14:foregroundMark x1="95667" y1="67556" x2="95667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35" y="1036479"/>
            <a:ext cx="1416819" cy="14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4" descr="Students Cartoon - transparent png image">
            <a:extLst>
              <a:ext uri="{FF2B5EF4-FFF2-40B4-BE49-F238E27FC236}">
                <a16:creationId xmlns:a16="http://schemas.microsoft.com/office/drawing/2014/main" id="{6498CC73-505F-AFF3-F3FF-35DFCCA0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3" r="95667">
                        <a14:foregroundMark x1="22000" y1="33111" x2="22000" y2="33111"/>
                        <a14:foregroundMark x1="4444" y1="63222" x2="4444" y2="63222"/>
                        <a14:foregroundMark x1="85778" y1="63556" x2="85778" y2="63556"/>
                        <a14:foregroundMark x1="95667" y1="67556" x2="95667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88" y="2918787"/>
            <a:ext cx="1416819" cy="14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 descr="Students Cartoon - transparent png image">
            <a:extLst>
              <a:ext uri="{FF2B5EF4-FFF2-40B4-BE49-F238E27FC236}">
                <a16:creationId xmlns:a16="http://schemas.microsoft.com/office/drawing/2014/main" id="{896B20DF-76C4-5EAE-7386-86AEB6F7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3" r="95667">
                        <a14:foregroundMark x1="4444" y1="63222" x2="4444" y2="63222"/>
                        <a14:foregroundMark x1="85778" y1="63556" x2="85778" y2="63556"/>
                        <a14:foregroundMark x1="95667" y1="67556" x2="95667" y2="67556"/>
                        <a14:backgroundMark x1="76889" y1="34222" x2="76889" y2="34222"/>
                        <a14:backgroundMark x1="23444" y1="36556" x2="23444" y2="36556"/>
                        <a14:backgroundMark x1="24222" y1="26556" x2="20889" y2="54444"/>
                        <a14:backgroundMark x1="20889" y1="54444" x2="13556" y2="65556"/>
                        <a14:backgroundMark x1="73889" y1="33444" x2="81556" y2="60222"/>
                        <a14:backgroundMark x1="81556" y1="60222" x2="81556" y2="6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542" y="1064614"/>
            <a:ext cx="1416819" cy="14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Students Cartoon - transparent png image">
            <a:extLst>
              <a:ext uri="{FF2B5EF4-FFF2-40B4-BE49-F238E27FC236}">
                <a16:creationId xmlns:a16="http://schemas.microsoft.com/office/drawing/2014/main" id="{A888491E-A1D1-EB94-7F4E-1CEA93318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3" r="95667">
                        <a14:foregroundMark x1="22000" y1="33111" x2="22000" y2="33111"/>
                        <a14:foregroundMark x1="4444" y1="63222" x2="4444" y2="63222"/>
                        <a14:foregroundMark x1="85778" y1="63556" x2="85778" y2="63556"/>
                        <a14:foregroundMark x1="95667" y1="67556" x2="95667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30" y="2946922"/>
            <a:ext cx="1416819" cy="141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Google Shape;239;p46">
            <a:extLst>
              <a:ext uri="{FF2B5EF4-FFF2-40B4-BE49-F238E27FC236}">
                <a16:creationId xmlns:a16="http://schemas.microsoft.com/office/drawing/2014/main" id="{5E70F039-50E0-209C-E5C5-AA8D13E64BF4}"/>
              </a:ext>
            </a:extLst>
          </p:cNvPr>
          <p:cNvSpPr txBox="1">
            <a:spLocks/>
          </p:cNvSpPr>
          <p:nvPr/>
        </p:nvSpPr>
        <p:spPr>
          <a:xfrm>
            <a:off x="831091" y="2520640"/>
            <a:ext cx="2331835" cy="4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Turisti (BiH državljani)</a:t>
            </a:r>
          </a:p>
        </p:txBody>
      </p:sp>
      <p:sp>
        <p:nvSpPr>
          <p:cNvPr id="257" name="Google Shape;239;p46">
            <a:extLst>
              <a:ext uri="{FF2B5EF4-FFF2-40B4-BE49-F238E27FC236}">
                <a16:creationId xmlns:a16="http://schemas.microsoft.com/office/drawing/2014/main" id="{3B9922C3-95B9-6B0A-008A-10C106BA4FA1}"/>
              </a:ext>
            </a:extLst>
          </p:cNvPr>
          <p:cNvSpPr txBox="1">
            <a:spLocks/>
          </p:cNvSpPr>
          <p:nvPr/>
        </p:nvSpPr>
        <p:spPr>
          <a:xfrm>
            <a:off x="2940612" y="2514424"/>
            <a:ext cx="2331835" cy="4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Turisti (strani državljani)</a:t>
            </a:r>
          </a:p>
        </p:txBody>
      </p:sp>
      <p:sp>
        <p:nvSpPr>
          <p:cNvPr id="258" name="Google Shape;239;p46">
            <a:extLst>
              <a:ext uri="{FF2B5EF4-FFF2-40B4-BE49-F238E27FC236}">
                <a16:creationId xmlns:a16="http://schemas.microsoft.com/office/drawing/2014/main" id="{85B6075D-D0FB-3E6A-D728-BDD0F646E85F}"/>
              </a:ext>
            </a:extLst>
          </p:cNvPr>
          <p:cNvSpPr txBox="1">
            <a:spLocks/>
          </p:cNvSpPr>
          <p:nvPr/>
        </p:nvSpPr>
        <p:spPr>
          <a:xfrm>
            <a:off x="5922759" y="2373240"/>
            <a:ext cx="2331835" cy="4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Vlasnik agencije</a:t>
            </a:r>
          </a:p>
        </p:txBody>
      </p:sp>
      <p:sp>
        <p:nvSpPr>
          <p:cNvPr id="259" name="Google Shape;239;p46">
            <a:extLst>
              <a:ext uri="{FF2B5EF4-FFF2-40B4-BE49-F238E27FC236}">
                <a16:creationId xmlns:a16="http://schemas.microsoft.com/office/drawing/2014/main" id="{0725B209-8A71-A4EF-09B6-C819AD2DCEE3}"/>
              </a:ext>
            </a:extLst>
          </p:cNvPr>
          <p:cNvSpPr txBox="1">
            <a:spLocks/>
          </p:cNvSpPr>
          <p:nvPr/>
        </p:nvSpPr>
        <p:spPr>
          <a:xfrm>
            <a:off x="578761" y="4329457"/>
            <a:ext cx="2809019" cy="4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Gosti (neregistrovani korisnici)</a:t>
            </a:r>
          </a:p>
        </p:txBody>
      </p:sp>
      <p:sp>
        <p:nvSpPr>
          <p:cNvPr id="260" name="Google Shape;239;p46">
            <a:extLst>
              <a:ext uri="{FF2B5EF4-FFF2-40B4-BE49-F238E27FC236}">
                <a16:creationId xmlns:a16="http://schemas.microsoft.com/office/drawing/2014/main" id="{D925B181-E12A-8D3D-44E5-C0492373D71D}"/>
              </a:ext>
            </a:extLst>
          </p:cNvPr>
          <p:cNvSpPr txBox="1">
            <a:spLocks/>
          </p:cNvSpPr>
          <p:nvPr/>
        </p:nvSpPr>
        <p:spPr>
          <a:xfrm>
            <a:off x="5990217" y="4217032"/>
            <a:ext cx="2331835" cy="468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dirty="0"/>
              <a:t>Turistički vodiči</a:t>
            </a:r>
          </a:p>
        </p:txBody>
      </p:sp>
    </p:spTree>
    <p:extLst>
      <p:ext uri="{BB962C8B-B14F-4D97-AF65-F5344CB8AC3E}">
        <p14:creationId xmlns:p14="http://schemas.microsoft.com/office/powerpoint/2010/main" val="23394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Online kupovina CityPass paketa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3A556-A7D1-4B8C-B8D9-B5E77A0BFCC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19"/>
          <a:stretch/>
        </p:blipFill>
        <p:spPr bwMode="auto">
          <a:xfrm>
            <a:off x="219868" y="579120"/>
            <a:ext cx="8704263" cy="4564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5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3A556-A7D1-4B8C-B8D9-B5E77A0BFCC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38573"/>
          <a:stretch/>
        </p:blipFill>
        <p:spPr bwMode="auto">
          <a:xfrm>
            <a:off x="219868" y="0"/>
            <a:ext cx="870426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161009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43A556-A7D1-4B8C-B8D9-B5E77A0BFCC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27"/>
          <a:stretch/>
        </p:blipFill>
        <p:spPr bwMode="auto">
          <a:xfrm>
            <a:off x="219868" y="0"/>
            <a:ext cx="8704263" cy="5416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76610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Online rezervacija tura i posjeta atrakcijama sa vodičima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E4635-D6B5-4CA7-BC6F-68BE33C2D28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15"/>
          <a:stretch/>
        </p:blipFill>
        <p:spPr bwMode="auto">
          <a:xfrm>
            <a:off x="395605" y="908055"/>
            <a:ext cx="8352790" cy="4235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45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E4635-D6B5-4CA7-BC6F-68BE33C2D28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85"/>
          <a:stretch/>
        </p:blipFill>
        <p:spPr bwMode="auto">
          <a:xfrm>
            <a:off x="395605" y="0"/>
            <a:ext cx="8352790" cy="5179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298563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Uvid u profile turističkih vodiča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2287A-A14D-4532-A19B-31A02AD9459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09"/>
          <a:stretch/>
        </p:blipFill>
        <p:spPr bwMode="auto">
          <a:xfrm>
            <a:off x="376713" y="496574"/>
            <a:ext cx="8390573" cy="4646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3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2287A-A14D-4532-A19B-31A02AD9459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91"/>
          <a:stretch/>
        </p:blipFill>
        <p:spPr bwMode="auto">
          <a:xfrm>
            <a:off x="376713" y="0"/>
            <a:ext cx="8390573" cy="4122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295156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Q&amp;A sesija aplikacije i recenzije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07B48-A797-4751-AF0A-7BCD46BF6B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67"/>
          <a:stretch/>
        </p:blipFill>
        <p:spPr bwMode="auto">
          <a:xfrm>
            <a:off x="0" y="487681"/>
            <a:ext cx="9144000" cy="4655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5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7B48-A797-4751-AF0A-7BCD46BF6B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2" b="25633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17057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07B48-A797-4751-AF0A-7BCD46BF6B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67"/>
          <a:stretch/>
        </p:blipFill>
        <p:spPr bwMode="auto">
          <a:xfrm>
            <a:off x="0" y="0"/>
            <a:ext cx="9144000" cy="3377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7159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827513" y="1380820"/>
            <a:ext cx="3986705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PREDVIĐENI KORISNICI I SUGESTIJE PRI KORIŠTENJU</a:t>
            </a:r>
            <a:endParaRPr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827514" y="2677570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bs-Latn-BA" dirty="0"/>
              <a:t>Projekt menadžer, vlasnik proizvoda</a:t>
            </a:r>
          </a:p>
          <a:p>
            <a:pPr marL="285750" indent="-285750">
              <a:spcAft>
                <a:spcPts val="1600"/>
              </a:spcAft>
            </a:pPr>
            <a:r>
              <a:rPr lang="bs-Latn-BA" dirty="0"/>
              <a:t>Programeri, pravni i ekonomski savjetnici, marketinški timovi</a:t>
            </a:r>
            <a:endParaRPr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4715489" y="1547797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6 Project Management Tips on How to Motivate Your Remote Team">
            <a:extLst>
              <a:ext uri="{FF2B5EF4-FFF2-40B4-BE49-F238E27FC236}">
                <a16:creationId xmlns:a16="http://schemas.microsoft.com/office/drawing/2014/main" id="{006993E0-E94A-4D5E-6083-75139F8E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7" r="9307"/>
          <a:stretch/>
        </p:blipFill>
        <p:spPr bwMode="auto">
          <a:xfrm>
            <a:off x="413714" y="1183884"/>
            <a:ext cx="3841818" cy="28988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8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78812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Informisanje o trenutnoj vremenskoj prognozi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33062-42C9-4B02-9C91-C81962581E6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1"/>
          <a:stretch/>
        </p:blipFill>
        <p:spPr bwMode="auto">
          <a:xfrm>
            <a:off x="320775" y="587825"/>
            <a:ext cx="8502450" cy="455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566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33062-42C9-4B02-9C91-C81962581E6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19" b="1265"/>
          <a:stretch/>
        </p:blipFill>
        <p:spPr bwMode="auto">
          <a:xfrm>
            <a:off x="320775" y="-1"/>
            <a:ext cx="850245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14862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Katalog suvenira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47B4F-1C27-4B60-A9AB-16202C501E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5"/>
          <a:stretch/>
        </p:blipFill>
        <p:spPr bwMode="auto">
          <a:xfrm>
            <a:off x="434140" y="504645"/>
            <a:ext cx="8408917" cy="4638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8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47B4F-1C27-4B60-A9AB-16202C501E4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5"/>
          <a:stretch/>
        </p:blipFill>
        <p:spPr bwMode="auto">
          <a:xfrm>
            <a:off x="434140" y="0"/>
            <a:ext cx="8408917" cy="2727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314658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Mapa grada Sarajeva sa ucrtanim lokacijama bitnih atrakcija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49115-1427-4143-AAAF-11D0B583DF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65"/>
          <a:stretch/>
        </p:blipFill>
        <p:spPr bwMode="auto">
          <a:xfrm>
            <a:off x="503747" y="908055"/>
            <a:ext cx="8136505" cy="4235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49115-1427-4143-AAAF-11D0B583DFF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5"/>
          <a:stretch/>
        </p:blipFill>
        <p:spPr bwMode="auto">
          <a:xfrm>
            <a:off x="503747" y="0"/>
            <a:ext cx="8136505" cy="3126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036492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Live pregled javnog gradskog prevoza i kupovina karata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449A1-BA9F-4E18-AF86-4902EC474F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59"/>
          <a:stretch/>
        </p:blipFill>
        <p:spPr bwMode="auto">
          <a:xfrm>
            <a:off x="451661" y="993465"/>
            <a:ext cx="8240677" cy="4150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21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449A1-BA9F-4E18-AF86-4902EC474F5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1"/>
          <a:stretch/>
        </p:blipFill>
        <p:spPr bwMode="auto">
          <a:xfrm>
            <a:off x="451661" y="0"/>
            <a:ext cx="8240677" cy="3630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507493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82136" y="-33346"/>
            <a:ext cx="607802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l-PL" b="1" dirty="0">
                <a:latin typeface="Montserrat" panose="00000500000000000000" pitchFamily="2" charset="0"/>
              </a:rPr>
              <a:t>Pregled dostupnog smještaja i rezervacija istog</a:t>
            </a:r>
            <a:endParaRPr lang="bs-Latn-BA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7992F-028B-40D4-AEEE-2CBE29A396F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17"/>
          <a:stretch/>
        </p:blipFill>
        <p:spPr bwMode="auto">
          <a:xfrm>
            <a:off x="538223" y="1130469"/>
            <a:ext cx="8067554" cy="4013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12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7992F-028B-40D4-AEEE-2CBE29A396F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82"/>
          <a:stretch/>
        </p:blipFill>
        <p:spPr bwMode="auto">
          <a:xfrm>
            <a:off x="538223" y="0"/>
            <a:ext cx="8067554" cy="3575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56219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1502452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Maksimalna iskorištenost novih poslovnih mogućnosti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Mogućnosti nadogradnje a</a:t>
            </a:r>
            <a:r>
              <a:rPr lang="bs-Latn-BA" dirty="0"/>
              <a:t>plikacije za korisnike, kao i usluga koje pruža ista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B2C i B2B komponente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Geografski opseg podržava informisanje o važnim pitanjima vezano za grad Sarajevo i Bosnu i Hercegovinu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Informativni karakter i promotivni materijal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998039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OPSEG PROJEKTA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5085739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Google Shape;315;p51">
            <a:extLst>
              <a:ext uri="{FF2B5EF4-FFF2-40B4-BE49-F238E27FC236}">
                <a16:creationId xmlns:a16="http://schemas.microsoft.com/office/drawing/2014/main" id="{D33381DA-58A3-2DE0-1D62-6085C9534C8C}"/>
              </a:ext>
            </a:extLst>
          </p:cNvPr>
          <p:cNvSpPr/>
          <p:nvPr/>
        </p:nvSpPr>
        <p:spPr>
          <a:xfrm>
            <a:off x="488139" y="437884"/>
            <a:ext cx="1271287" cy="13369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16;p51">
            <a:extLst>
              <a:ext uri="{FF2B5EF4-FFF2-40B4-BE49-F238E27FC236}">
                <a16:creationId xmlns:a16="http://schemas.microsoft.com/office/drawing/2014/main" id="{9FA0C812-03B3-BAE5-B9D1-6A1C2C95B24E}"/>
              </a:ext>
            </a:extLst>
          </p:cNvPr>
          <p:cNvSpPr/>
          <p:nvPr/>
        </p:nvSpPr>
        <p:spPr>
          <a:xfrm>
            <a:off x="1352294" y="2017348"/>
            <a:ext cx="1149745" cy="11679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317;p51">
            <a:extLst>
              <a:ext uri="{FF2B5EF4-FFF2-40B4-BE49-F238E27FC236}">
                <a16:creationId xmlns:a16="http://schemas.microsoft.com/office/drawing/2014/main" id="{08CFCCE2-8B6C-ADB9-7377-76FAE8BDB26C}"/>
              </a:ext>
            </a:extLst>
          </p:cNvPr>
          <p:cNvSpPr/>
          <p:nvPr/>
        </p:nvSpPr>
        <p:spPr>
          <a:xfrm>
            <a:off x="2827066" y="932249"/>
            <a:ext cx="1271287" cy="1336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705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1807763" y="1615836"/>
            <a:ext cx="5528473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ENTITY RELATIONSHIP DIJAGRAM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2081284" y="1615836"/>
            <a:ext cx="50155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3114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E029FF-8B8C-49C5-B367-FE15485260C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35"/>
          <a:stretch/>
        </p:blipFill>
        <p:spPr bwMode="auto">
          <a:xfrm>
            <a:off x="22791" y="0"/>
            <a:ext cx="9098418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84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E029FF-8B8C-49C5-B367-FE15485260C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64"/>
          <a:stretch/>
        </p:blipFill>
        <p:spPr bwMode="auto">
          <a:xfrm>
            <a:off x="22791" y="0"/>
            <a:ext cx="9098418" cy="36995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0938663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2288847" y="2024416"/>
            <a:ext cx="4566306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DIJAGRAM KLASA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2620370" y="2024416"/>
            <a:ext cx="39032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75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29E4E-3B47-465B-BF26-BD55CD9CBC6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89"/>
          <a:stretch/>
        </p:blipFill>
        <p:spPr bwMode="auto">
          <a:xfrm>
            <a:off x="294617" y="7620"/>
            <a:ext cx="8554766" cy="513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40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29E4E-3B47-465B-BF26-BD55CD9CBC6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11"/>
          <a:stretch/>
        </p:blipFill>
        <p:spPr bwMode="auto">
          <a:xfrm>
            <a:off x="294617" y="0"/>
            <a:ext cx="8554766" cy="3611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825093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F07E-0678-D571-3768-02BB2D7AF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0192" y="2704285"/>
            <a:ext cx="5974080" cy="644700"/>
          </a:xfrm>
        </p:spPr>
        <p:txBody>
          <a:bodyPr/>
          <a:lstStyle/>
          <a:p>
            <a:r>
              <a:rPr lang="bs-Latn-BA" dirty="0"/>
              <a:t>DIZAJN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DB45A-DEA7-B9B0-A2AE-5A43DBF9A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9196" y="3392689"/>
            <a:ext cx="5116163" cy="464700"/>
          </a:xfrm>
        </p:spPr>
        <p:txBody>
          <a:bodyPr/>
          <a:lstStyle/>
          <a:p>
            <a:pPr marL="0" indent="0"/>
            <a:r>
              <a:rPr lang="bs-Latn-BA" dirty="0"/>
              <a:t>Prenosivost i kompatibilnost. Performanse i skalabilnost. Sigurnost. Kulturalni i politički zahtjevi. Specifikacija hardvera i softvera. Dizajn baze podataka.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Dizajn korisničkog interfejsa. Dizajn izvještaja.</a:t>
            </a:r>
          </a:p>
        </p:txBody>
      </p:sp>
    </p:spTree>
    <p:extLst>
      <p:ext uri="{BB962C8B-B14F-4D97-AF65-F5344CB8AC3E}">
        <p14:creationId xmlns:p14="http://schemas.microsoft.com/office/powerpoint/2010/main" val="27460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59565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PRENOSIVOST I KOMPATIBILNOST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71861"/>
            <a:ext cx="4946400" cy="2431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Web </a:t>
            </a:r>
            <a:r>
              <a:rPr lang="en-US" dirty="0" err="1"/>
              <a:t>pretra</a:t>
            </a:r>
            <a:r>
              <a:rPr lang="bs-Latn-BA" dirty="0"/>
              <a:t>živač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bs-Latn-BA" dirty="0"/>
              <a:t>HTML5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bs-Latn-BA" dirty="0"/>
              <a:t>Responzivan dizajn</a:t>
            </a: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" name="Google Shape;10429;p79">
            <a:extLst>
              <a:ext uri="{FF2B5EF4-FFF2-40B4-BE49-F238E27FC236}">
                <a16:creationId xmlns:a16="http://schemas.microsoft.com/office/drawing/2014/main" id="{985A9E05-BABE-E154-B0F6-31D5555783F4}"/>
              </a:ext>
            </a:extLst>
          </p:cNvPr>
          <p:cNvGrpSpPr/>
          <p:nvPr/>
        </p:nvGrpSpPr>
        <p:grpSpPr>
          <a:xfrm>
            <a:off x="1026200" y="3279395"/>
            <a:ext cx="2098128" cy="1800518"/>
            <a:chOff x="1958520" y="2302574"/>
            <a:chExt cx="359213" cy="327807"/>
          </a:xfrm>
        </p:grpSpPr>
        <p:sp>
          <p:nvSpPr>
            <p:cNvPr id="5" name="Google Shape;10430;p79">
              <a:extLst>
                <a:ext uri="{FF2B5EF4-FFF2-40B4-BE49-F238E27FC236}">
                  <a16:creationId xmlns:a16="http://schemas.microsoft.com/office/drawing/2014/main" id="{41860D7D-1ADC-4440-0C50-658097ABDCC2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31;p79">
              <a:extLst>
                <a:ext uri="{FF2B5EF4-FFF2-40B4-BE49-F238E27FC236}">
                  <a16:creationId xmlns:a16="http://schemas.microsoft.com/office/drawing/2014/main" id="{A0E82057-3530-B702-9F6C-8A9C24B5909B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32;p79">
              <a:extLst>
                <a:ext uri="{FF2B5EF4-FFF2-40B4-BE49-F238E27FC236}">
                  <a16:creationId xmlns:a16="http://schemas.microsoft.com/office/drawing/2014/main" id="{79351549-FE18-3CA1-0794-FE9637435D8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0433;p79">
            <a:extLst>
              <a:ext uri="{FF2B5EF4-FFF2-40B4-BE49-F238E27FC236}">
                <a16:creationId xmlns:a16="http://schemas.microsoft.com/office/drawing/2014/main" id="{119AF536-1FED-ABC3-0213-E57D38DFC14F}"/>
              </a:ext>
            </a:extLst>
          </p:cNvPr>
          <p:cNvGrpSpPr/>
          <p:nvPr/>
        </p:nvGrpSpPr>
        <p:grpSpPr>
          <a:xfrm>
            <a:off x="4334233" y="707409"/>
            <a:ext cx="1796326" cy="3360351"/>
            <a:chOff x="2656082" y="2287427"/>
            <a:chExt cx="207582" cy="359594"/>
          </a:xfrm>
        </p:grpSpPr>
        <p:sp>
          <p:nvSpPr>
            <p:cNvPr id="9" name="Google Shape;10434;p79">
              <a:extLst>
                <a:ext uri="{FF2B5EF4-FFF2-40B4-BE49-F238E27FC236}">
                  <a16:creationId xmlns:a16="http://schemas.microsoft.com/office/drawing/2014/main" id="{1BEA5923-7ED5-4D33-AD9E-C01407B81A88}"/>
                </a:ext>
              </a:extLst>
            </p:cNvPr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435;p79">
              <a:extLst>
                <a:ext uri="{FF2B5EF4-FFF2-40B4-BE49-F238E27FC236}">
                  <a16:creationId xmlns:a16="http://schemas.microsoft.com/office/drawing/2014/main" id="{807FEFB2-352F-F892-37C6-F54F27ED0420}"/>
                </a:ext>
              </a:extLst>
            </p:cNvPr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36;p79">
              <a:extLst>
                <a:ext uri="{FF2B5EF4-FFF2-40B4-BE49-F238E27FC236}">
                  <a16:creationId xmlns:a16="http://schemas.microsoft.com/office/drawing/2014/main" id="{2B08BA78-9F23-B700-2613-DE040A3C655F}"/>
                </a:ext>
              </a:extLst>
            </p:cNvPr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37;p79">
              <a:extLst>
                <a:ext uri="{FF2B5EF4-FFF2-40B4-BE49-F238E27FC236}">
                  <a16:creationId xmlns:a16="http://schemas.microsoft.com/office/drawing/2014/main" id="{5EA448FB-13D5-9C72-8CA6-DB0628DFA4BA}"/>
                </a:ext>
              </a:extLst>
            </p:cNvPr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80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1502452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Pagespeed insight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Maksimalno 3s odziva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10000 korisnika istovremeno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500000 korisnika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Prioritetni korisnici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Uptime 90%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998039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PERFORMANSE I SKALABILNOST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5085739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12296;p82">
            <a:extLst>
              <a:ext uri="{FF2B5EF4-FFF2-40B4-BE49-F238E27FC236}">
                <a16:creationId xmlns:a16="http://schemas.microsoft.com/office/drawing/2014/main" id="{0DFD172E-5787-EE56-4517-771D5F5796AB}"/>
              </a:ext>
            </a:extLst>
          </p:cNvPr>
          <p:cNvGrpSpPr/>
          <p:nvPr/>
        </p:nvGrpSpPr>
        <p:grpSpPr>
          <a:xfrm>
            <a:off x="725424" y="368535"/>
            <a:ext cx="2011554" cy="1891989"/>
            <a:chOff x="3527780" y="2885263"/>
            <a:chExt cx="347435" cy="345534"/>
          </a:xfrm>
          <a:solidFill>
            <a:schemeClr val="accent1"/>
          </a:solidFill>
        </p:grpSpPr>
        <p:sp>
          <p:nvSpPr>
            <p:cNvPr id="2097" name="Google Shape;12297;p82">
              <a:extLst>
                <a:ext uri="{FF2B5EF4-FFF2-40B4-BE49-F238E27FC236}">
                  <a16:creationId xmlns:a16="http://schemas.microsoft.com/office/drawing/2014/main" id="{E160B965-5AFF-6E63-860D-30E2D26E0FE9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12298;p82">
              <a:extLst>
                <a:ext uri="{FF2B5EF4-FFF2-40B4-BE49-F238E27FC236}">
                  <a16:creationId xmlns:a16="http://schemas.microsoft.com/office/drawing/2014/main" id="{8FF40CC9-1803-5E06-15B8-BFC8B12C03C1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12299;p82">
              <a:extLst>
                <a:ext uri="{FF2B5EF4-FFF2-40B4-BE49-F238E27FC236}">
                  <a16:creationId xmlns:a16="http://schemas.microsoft.com/office/drawing/2014/main" id="{7AEDAB8A-6E5B-1385-A239-73AF6A38B427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12300;p82">
              <a:extLst>
                <a:ext uri="{FF2B5EF4-FFF2-40B4-BE49-F238E27FC236}">
                  <a16:creationId xmlns:a16="http://schemas.microsoft.com/office/drawing/2014/main" id="{EFF8BF76-2A0D-AEE0-7AE1-E1707302304C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12301;p82">
              <a:extLst>
                <a:ext uri="{FF2B5EF4-FFF2-40B4-BE49-F238E27FC236}">
                  <a16:creationId xmlns:a16="http://schemas.microsoft.com/office/drawing/2014/main" id="{9E30588A-8A5F-CCE2-ECD5-574B498CA022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12302;p82">
              <a:extLst>
                <a:ext uri="{FF2B5EF4-FFF2-40B4-BE49-F238E27FC236}">
                  <a16:creationId xmlns:a16="http://schemas.microsoft.com/office/drawing/2014/main" id="{13019F0C-7958-A3B8-6049-617BB52F625F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12303;p82">
              <a:extLst>
                <a:ext uri="{FF2B5EF4-FFF2-40B4-BE49-F238E27FC236}">
                  <a16:creationId xmlns:a16="http://schemas.microsoft.com/office/drawing/2014/main" id="{DC8C56CA-8538-A59E-52FE-A09D0AEABAD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12304;p82">
              <a:extLst>
                <a:ext uri="{FF2B5EF4-FFF2-40B4-BE49-F238E27FC236}">
                  <a16:creationId xmlns:a16="http://schemas.microsoft.com/office/drawing/2014/main" id="{581515D4-A078-3F98-3048-76FE0909D17E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12305;p82">
              <a:extLst>
                <a:ext uri="{FF2B5EF4-FFF2-40B4-BE49-F238E27FC236}">
                  <a16:creationId xmlns:a16="http://schemas.microsoft.com/office/drawing/2014/main" id="{7B21E3B7-6C21-61D0-9BEE-48856F7CCA27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12306;p82">
              <a:extLst>
                <a:ext uri="{FF2B5EF4-FFF2-40B4-BE49-F238E27FC236}">
                  <a16:creationId xmlns:a16="http://schemas.microsoft.com/office/drawing/2014/main" id="{F5B54DEB-2D30-08D9-EFD3-4A2FB6839A08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12307;p82">
              <a:extLst>
                <a:ext uri="{FF2B5EF4-FFF2-40B4-BE49-F238E27FC236}">
                  <a16:creationId xmlns:a16="http://schemas.microsoft.com/office/drawing/2014/main" id="{F8131882-1592-906D-2ECC-C217BF4F8A7C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12308;p82">
              <a:extLst>
                <a:ext uri="{FF2B5EF4-FFF2-40B4-BE49-F238E27FC236}">
                  <a16:creationId xmlns:a16="http://schemas.microsoft.com/office/drawing/2014/main" id="{CC8B3C19-1ABF-9022-AC5F-CEF4F0F57DD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12309;p82">
              <a:extLst>
                <a:ext uri="{FF2B5EF4-FFF2-40B4-BE49-F238E27FC236}">
                  <a16:creationId xmlns:a16="http://schemas.microsoft.com/office/drawing/2014/main" id="{40173E81-4A92-709D-2BE7-59D90E4E81B7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12310;p82">
              <a:extLst>
                <a:ext uri="{FF2B5EF4-FFF2-40B4-BE49-F238E27FC236}">
                  <a16:creationId xmlns:a16="http://schemas.microsoft.com/office/drawing/2014/main" id="{1DEC2B38-AC1F-F371-8FDC-8FBDE3E68AB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12311;p82">
              <a:extLst>
                <a:ext uri="{FF2B5EF4-FFF2-40B4-BE49-F238E27FC236}">
                  <a16:creationId xmlns:a16="http://schemas.microsoft.com/office/drawing/2014/main" id="{E989CADE-EC50-C794-E0EE-94F92113D26A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12312;p82">
              <a:extLst>
                <a:ext uri="{FF2B5EF4-FFF2-40B4-BE49-F238E27FC236}">
                  <a16:creationId xmlns:a16="http://schemas.microsoft.com/office/drawing/2014/main" id="{D1CC6520-4E2C-CEB8-A760-44CE401A6C9F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12313;p82">
              <a:extLst>
                <a:ext uri="{FF2B5EF4-FFF2-40B4-BE49-F238E27FC236}">
                  <a16:creationId xmlns:a16="http://schemas.microsoft.com/office/drawing/2014/main" id="{C99D4F7B-FA0F-B85D-64F2-F613B6D09C7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12314;p82">
              <a:extLst>
                <a:ext uri="{FF2B5EF4-FFF2-40B4-BE49-F238E27FC236}">
                  <a16:creationId xmlns:a16="http://schemas.microsoft.com/office/drawing/2014/main" id="{13CE1BC7-CF0C-B365-460B-15036061A01F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12315;p82">
              <a:extLst>
                <a:ext uri="{FF2B5EF4-FFF2-40B4-BE49-F238E27FC236}">
                  <a16:creationId xmlns:a16="http://schemas.microsoft.com/office/drawing/2014/main" id="{4B4FCB49-9932-5895-FCA6-E17FD35BC59A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12316;p82">
              <a:extLst>
                <a:ext uri="{FF2B5EF4-FFF2-40B4-BE49-F238E27FC236}">
                  <a16:creationId xmlns:a16="http://schemas.microsoft.com/office/drawing/2014/main" id="{E54FC621-1361-B0C5-CF33-2ABEA82388C1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2317;p82">
              <a:extLst>
                <a:ext uri="{FF2B5EF4-FFF2-40B4-BE49-F238E27FC236}">
                  <a16:creationId xmlns:a16="http://schemas.microsoft.com/office/drawing/2014/main" id="{6423F2E5-C507-EC52-BF3D-24140F4E1E52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2318;p82">
              <a:extLst>
                <a:ext uri="{FF2B5EF4-FFF2-40B4-BE49-F238E27FC236}">
                  <a16:creationId xmlns:a16="http://schemas.microsoft.com/office/drawing/2014/main" id="{37376A40-22B0-96DC-8878-55DB41A7E2FC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2319;p82">
              <a:extLst>
                <a:ext uri="{FF2B5EF4-FFF2-40B4-BE49-F238E27FC236}">
                  <a16:creationId xmlns:a16="http://schemas.microsoft.com/office/drawing/2014/main" id="{ED929257-58EB-9334-D669-C9B991B429D7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0" name="Google Shape;10805;p80">
            <a:extLst>
              <a:ext uri="{FF2B5EF4-FFF2-40B4-BE49-F238E27FC236}">
                <a16:creationId xmlns:a16="http://schemas.microsoft.com/office/drawing/2014/main" id="{BD9F2069-3D6F-B0F4-217B-918D86FF2791}"/>
              </a:ext>
            </a:extLst>
          </p:cNvPr>
          <p:cNvGrpSpPr/>
          <p:nvPr/>
        </p:nvGrpSpPr>
        <p:grpSpPr>
          <a:xfrm>
            <a:off x="3133714" y="1343238"/>
            <a:ext cx="1308590" cy="2242862"/>
            <a:chOff x="2487439" y="4280740"/>
            <a:chExt cx="198775" cy="348972"/>
          </a:xfrm>
          <a:solidFill>
            <a:schemeClr val="tx2"/>
          </a:solidFill>
        </p:grpSpPr>
        <p:sp>
          <p:nvSpPr>
            <p:cNvPr id="2121" name="Google Shape;10806;p80">
              <a:extLst>
                <a:ext uri="{FF2B5EF4-FFF2-40B4-BE49-F238E27FC236}">
                  <a16:creationId xmlns:a16="http://schemas.microsoft.com/office/drawing/2014/main" id="{030B9C15-E5B3-B281-CDC2-96E676547F0B}"/>
                </a:ext>
              </a:extLst>
            </p:cNvPr>
            <p:cNvSpPr/>
            <p:nvPr/>
          </p:nvSpPr>
          <p:spPr>
            <a:xfrm>
              <a:off x="2487439" y="4280740"/>
              <a:ext cx="198775" cy="348972"/>
            </a:xfrm>
            <a:custGeom>
              <a:avLst/>
              <a:gdLst/>
              <a:ahLst/>
              <a:cxnLst/>
              <a:rect l="l" t="t" r="r" b="b"/>
              <a:pathLst>
                <a:path w="6240" h="10955" extrusionOk="0">
                  <a:moveTo>
                    <a:pt x="5644" y="358"/>
                  </a:moveTo>
                  <a:lnTo>
                    <a:pt x="5644" y="2870"/>
                  </a:lnTo>
                  <a:cubicBezTo>
                    <a:pt x="5644" y="4001"/>
                    <a:pt x="4882" y="5013"/>
                    <a:pt x="3787" y="5311"/>
                  </a:cubicBezTo>
                  <a:cubicBezTo>
                    <a:pt x="3716" y="5323"/>
                    <a:pt x="3656" y="5406"/>
                    <a:pt x="3656" y="5478"/>
                  </a:cubicBezTo>
                  <a:cubicBezTo>
                    <a:pt x="3656" y="5549"/>
                    <a:pt x="3716" y="5621"/>
                    <a:pt x="3787" y="5644"/>
                  </a:cubicBezTo>
                  <a:cubicBezTo>
                    <a:pt x="4882" y="5942"/>
                    <a:pt x="5644" y="6954"/>
                    <a:pt x="5644" y="8085"/>
                  </a:cubicBezTo>
                  <a:lnTo>
                    <a:pt x="5644" y="10597"/>
                  </a:lnTo>
                  <a:lnTo>
                    <a:pt x="584" y="10597"/>
                  </a:lnTo>
                  <a:lnTo>
                    <a:pt x="584" y="8085"/>
                  </a:lnTo>
                  <a:cubicBezTo>
                    <a:pt x="584" y="6954"/>
                    <a:pt x="1346" y="5942"/>
                    <a:pt x="2442" y="5644"/>
                  </a:cubicBezTo>
                  <a:cubicBezTo>
                    <a:pt x="2525" y="5621"/>
                    <a:pt x="2573" y="5549"/>
                    <a:pt x="2573" y="5478"/>
                  </a:cubicBezTo>
                  <a:cubicBezTo>
                    <a:pt x="2573" y="5406"/>
                    <a:pt x="2525" y="5323"/>
                    <a:pt x="2442" y="5311"/>
                  </a:cubicBezTo>
                  <a:cubicBezTo>
                    <a:pt x="1346" y="5013"/>
                    <a:pt x="584" y="4001"/>
                    <a:pt x="584" y="2870"/>
                  </a:cubicBezTo>
                  <a:lnTo>
                    <a:pt x="584" y="358"/>
                  </a:lnTo>
                  <a:close/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239" y="358"/>
                  </a:lnTo>
                  <a:lnTo>
                    <a:pt x="239" y="2870"/>
                  </a:lnTo>
                  <a:cubicBezTo>
                    <a:pt x="239" y="4001"/>
                    <a:pt x="894" y="5013"/>
                    <a:pt x="1894" y="5478"/>
                  </a:cubicBezTo>
                  <a:cubicBezTo>
                    <a:pt x="894" y="5942"/>
                    <a:pt x="239" y="6966"/>
                    <a:pt x="239" y="8085"/>
                  </a:cubicBezTo>
                  <a:lnTo>
                    <a:pt x="239" y="10597"/>
                  </a:lnTo>
                  <a:lnTo>
                    <a:pt x="179" y="10597"/>
                  </a:lnTo>
                  <a:cubicBezTo>
                    <a:pt x="84" y="10597"/>
                    <a:pt x="1" y="10669"/>
                    <a:pt x="1" y="10776"/>
                  </a:cubicBezTo>
                  <a:cubicBezTo>
                    <a:pt x="1" y="10883"/>
                    <a:pt x="84" y="10955"/>
                    <a:pt x="179" y="10955"/>
                  </a:cubicBezTo>
                  <a:lnTo>
                    <a:pt x="6061" y="10955"/>
                  </a:lnTo>
                  <a:cubicBezTo>
                    <a:pt x="6168" y="10955"/>
                    <a:pt x="6240" y="10883"/>
                    <a:pt x="6240" y="10776"/>
                  </a:cubicBezTo>
                  <a:cubicBezTo>
                    <a:pt x="6240" y="10669"/>
                    <a:pt x="6144" y="10597"/>
                    <a:pt x="6061" y="10597"/>
                  </a:cubicBezTo>
                  <a:lnTo>
                    <a:pt x="6002" y="10597"/>
                  </a:lnTo>
                  <a:lnTo>
                    <a:pt x="6002" y="8085"/>
                  </a:lnTo>
                  <a:cubicBezTo>
                    <a:pt x="6002" y="6954"/>
                    <a:pt x="5347" y="5942"/>
                    <a:pt x="4347" y="5478"/>
                  </a:cubicBezTo>
                  <a:cubicBezTo>
                    <a:pt x="5347" y="5013"/>
                    <a:pt x="6002" y="3989"/>
                    <a:pt x="6002" y="2870"/>
                  </a:cubicBezTo>
                  <a:lnTo>
                    <a:pt x="6002" y="358"/>
                  </a:lnTo>
                  <a:lnTo>
                    <a:pt x="6061" y="358"/>
                  </a:lnTo>
                  <a:cubicBezTo>
                    <a:pt x="6168" y="358"/>
                    <a:pt x="6240" y="287"/>
                    <a:pt x="6240" y="179"/>
                  </a:cubicBezTo>
                  <a:cubicBezTo>
                    <a:pt x="6240" y="72"/>
                    <a:pt x="6168" y="1"/>
                    <a:pt x="606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0807;p80">
              <a:extLst>
                <a:ext uri="{FF2B5EF4-FFF2-40B4-BE49-F238E27FC236}">
                  <a16:creationId xmlns:a16="http://schemas.microsoft.com/office/drawing/2014/main" id="{80A706CD-9DE0-198E-D5C4-5DCD9D53D704}"/>
                </a:ext>
              </a:extLst>
            </p:cNvPr>
            <p:cNvSpPr/>
            <p:nvPr/>
          </p:nvSpPr>
          <p:spPr>
            <a:xfrm>
              <a:off x="2516267" y="4511784"/>
              <a:ext cx="139620" cy="95565"/>
            </a:xfrm>
            <a:custGeom>
              <a:avLst/>
              <a:gdLst/>
              <a:ahLst/>
              <a:cxnLst/>
              <a:rect l="l" t="t" r="r" b="b"/>
              <a:pathLst>
                <a:path w="4383" h="3000" extrusionOk="0">
                  <a:moveTo>
                    <a:pt x="1670" y="0"/>
                  </a:moveTo>
                  <a:cubicBezTo>
                    <a:pt x="1650" y="0"/>
                    <a:pt x="1629" y="4"/>
                    <a:pt x="1608" y="11"/>
                  </a:cubicBezTo>
                  <a:cubicBezTo>
                    <a:pt x="679" y="261"/>
                    <a:pt x="1" y="1130"/>
                    <a:pt x="1" y="2106"/>
                  </a:cubicBezTo>
                  <a:lnTo>
                    <a:pt x="1" y="2821"/>
                  </a:lnTo>
                  <a:cubicBezTo>
                    <a:pt x="1" y="2928"/>
                    <a:pt x="84" y="2999"/>
                    <a:pt x="179" y="2999"/>
                  </a:cubicBezTo>
                  <a:lnTo>
                    <a:pt x="4192" y="2999"/>
                  </a:lnTo>
                  <a:cubicBezTo>
                    <a:pt x="4299" y="2999"/>
                    <a:pt x="4370" y="2928"/>
                    <a:pt x="4370" y="2821"/>
                  </a:cubicBezTo>
                  <a:lnTo>
                    <a:pt x="4370" y="2106"/>
                  </a:lnTo>
                  <a:cubicBezTo>
                    <a:pt x="4382" y="1130"/>
                    <a:pt x="3727" y="261"/>
                    <a:pt x="2787" y="11"/>
                  </a:cubicBezTo>
                  <a:cubicBezTo>
                    <a:pt x="2770" y="4"/>
                    <a:pt x="2752" y="0"/>
                    <a:pt x="2735" y="0"/>
                  </a:cubicBezTo>
                  <a:cubicBezTo>
                    <a:pt x="2663" y="0"/>
                    <a:pt x="2589" y="54"/>
                    <a:pt x="2560" y="130"/>
                  </a:cubicBezTo>
                  <a:cubicBezTo>
                    <a:pt x="2537" y="213"/>
                    <a:pt x="2596" y="320"/>
                    <a:pt x="2680" y="356"/>
                  </a:cubicBezTo>
                  <a:cubicBezTo>
                    <a:pt x="3477" y="570"/>
                    <a:pt x="4025" y="1285"/>
                    <a:pt x="4025" y="2106"/>
                  </a:cubicBezTo>
                  <a:lnTo>
                    <a:pt x="4025" y="2642"/>
                  </a:lnTo>
                  <a:lnTo>
                    <a:pt x="382" y="2642"/>
                  </a:lnTo>
                  <a:lnTo>
                    <a:pt x="382" y="2106"/>
                  </a:lnTo>
                  <a:cubicBezTo>
                    <a:pt x="382" y="1285"/>
                    <a:pt x="929" y="558"/>
                    <a:pt x="1715" y="356"/>
                  </a:cubicBezTo>
                  <a:cubicBezTo>
                    <a:pt x="1810" y="320"/>
                    <a:pt x="1870" y="237"/>
                    <a:pt x="1834" y="130"/>
                  </a:cubicBezTo>
                  <a:cubicBezTo>
                    <a:pt x="1815" y="54"/>
                    <a:pt x="1750" y="0"/>
                    <a:pt x="167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0808;p80">
              <a:extLst>
                <a:ext uri="{FF2B5EF4-FFF2-40B4-BE49-F238E27FC236}">
                  <a16:creationId xmlns:a16="http://schemas.microsoft.com/office/drawing/2014/main" id="{0A6D4F24-5EA0-B6CB-69BF-151DE8F363C0}"/>
                </a:ext>
              </a:extLst>
            </p:cNvPr>
            <p:cNvSpPr/>
            <p:nvPr/>
          </p:nvSpPr>
          <p:spPr>
            <a:xfrm>
              <a:off x="2518911" y="4385065"/>
              <a:ext cx="134683" cy="105090"/>
            </a:xfrm>
            <a:custGeom>
              <a:avLst/>
              <a:gdLst/>
              <a:ahLst/>
              <a:cxnLst/>
              <a:rect l="l" t="t" r="r" b="b"/>
              <a:pathLst>
                <a:path w="4228" h="3299" extrusionOk="0">
                  <a:moveTo>
                    <a:pt x="191" y="0"/>
                  </a:moveTo>
                  <a:cubicBezTo>
                    <a:pt x="132" y="0"/>
                    <a:pt x="84" y="24"/>
                    <a:pt x="49" y="72"/>
                  </a:cubicBezTo>
                  <a:cubicBezTo>
                    <a:pt x="13" y="119"/>
                    <a:pt x="1" y="179"/>
                    <a:pt x="13" y="238"/>
                  </a:cubicBezTo>
                  <a:cubicBezTo>
                    <a:pt x="239" y="953"/>
                    <a:pt x="799" y="1512"/>
                    <a:pt x="1513" y="1691"/>
                  </a:cubicBezTo>
                  <a:cubicBezTo>
                    <a:pt x="1632" y="1727"/>
                    <a:pt x="1751" y="1750"/>
                    <a:pt x="1918" y="1774"/>
                  </a:cubicBezTo>
                  <a:lnTo>
                    <a:pt x="1954" y="3120"/>
                  </a:lnTo>
                  <a:cubicBezTo>
                    <a:pt x="1954" y="3227"/>
                    <a:pt x="2025" y="3298"/>
                    <a:pt x="2132" y="3298"/>
                  </a:cubicBezTo>
                  <a:cubicBezTo>
                    <a:pt x="2227" y="3298"/>
                    <a:pt x="2311" y="3227"/>
                    <a:pt x="2311" y="3120"/>
                  </a:cubicBezTo>
                  <a:lnTo>
                    <a:pt x="2311" y="1774"/>
                  </a:lnTo>
                  <a:cubicBezTo>
                    <a:pt x="2466" y="1750"/>
                    <a:pt x="2585" y="1727"/>
                    <a:pt x="2704" y="1691"/>
                  </a:cubicBezTo>
                  <a:cubicBezTo>
                    <a:pt x="3418" y="1512"/>
                    <a:pt x="4001" y="953"/>
                    <a:pt x="4216" y="238"/>
                  </a:cubicBezTo>
                  <a:cubicBezTo>
                    <a:pt x="4228" y="179"/>
                    <a:pt x="4216" y="119"/>
                    <a:pt x="4180" y="72"/>
                  </a:cubicBezTo>
                  <a:cubicBezTo>
                    <a:pt x="4156" y="24"/>
                    <a:pt x="4097" y="0"/>
                    <a:pt x="4037" y="0"/>
                  </a:cubicBezTo>
                  <a:lnTo>
                    <a:pt x="2454" y="0"/>
                  </a:lnTo>
                  <a:cubicBezTo>
                    <a:pt x="2347" y="0"/>
                    <a:pt x="2275" y="72"/>
                    <a:pt x="2275" y="179"/>
                  </a:cubicBezTo>
                  <a:cubicBezTo>
                    <a:pt x="2275" y="286"/>
                    <a:pt x="2347" y="357"/>
                    <a:pt x="2454" y="357"/>
                  </a:cubicBezTo>
                  <a:lnTo>
                    <a:pt x="3775" y="357"/>
                  </a:lnTo>
                  <a:cubicBezTo>
                    <a:pt x="3561" y="845"/>
                    <a:pt x="3120" y="1215"/>
                    <a:pt x="2608" y="1357"/>
                  </a:cubicBezTo>
                  <a:cubicBezTo>
                    <a:pt x="2501" y="1381"/>
                    <a:pt x="2335" y="1429"/>
                    <a:pt x="2108" y="1429"/>
                  </a:cubicBezTo>
                  <a:cubicBezTo>
                    <a:pt x="1894" y="1429"/>
                    <a:pt x="1739" y="1381"/>
                    <a:pt x="1620" y="1357"/>
                  </a:cubicBezTo>
                  <a:cubicBezTo>
                    <a:pt x="1096" y="1215"/>
                    <a:pt x="668" y="845"/>
                    <a:pt x="442" y="357"/>
                  </a:cubicBezTo>
                  <a:lnTo>
                    <a:pt x="1775" y="357"/>
                  </a:lnTo>
                  <a:cubicBezTo>
                    <a:pt x="1870" y="357"/>
                    <a:pt x="1954" y="286"/>
                    <a:pt x="1954" y="179"/>
                  </a:cubicBezTo>
                  <a:cubicBezTo>
                    <a:pt x="1954" y="72"/>
                    <a:pt x="1870" y="0"/>
                    <a:pt x="177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0809;p80">
              <a:extLst>
                <a:ext uri="{FF2B5EF4-FFF2-40B4-BE49-F238E27FC236}">
                  <a16:creationId xmlns:a16="http://schemas.microsoft.com/office/drawing/2014/main" id="{56827F83-ECE9-67DD-47FF-3F8653BB6CD1}"/>
                </a:ext>
              </a:extLst>
            </p:cNvPr>
            <p:cNvSpPr/>
            <p:nvPr/>
          </p:nvSpPr>
          <p:spPr>
            <a:xfrm>
              <a:off x="2580742" y="4501113"/>
              <a:ext cx="11786" cy="13315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39"/>
                  </a:lnTo>
                  <a:cubicBezTo>
                    <a:pt x="1" y="346"/>
                    <a:pt x="84" y="417"/>
                    <a:pt x="191" y="417"/>
                  </a:cubicBezTo>
                  <a:cubicBezTo>
                    <a:pt x="286" y="417"/>
                    <a:pt x="370" y="346"/>
                    <a:pt x="370" y="239"/>
                  </a:cubicBezTo>
                  <a:lnTo>
                    <a:pt x="370" y="179"/>
                  </a:lnTo>
                  <a:cubicBezTo>
                    <a:pt x="370" y="96"/>
                    <a:pt x="286" y="0"/>
                    <a:pt x="19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2183;p69">
            <a:extLst>
              <a:ext uri="{FF2B5EF4-FFF2-40B4-BE49-F238E27FC236}">
                <a16:creationId xmlns:a16="http://schemas.microsoft.com/office/drawing/2014/main" id="{DA591A24-2CB7-5D69-96B6-3D838C6239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00551" y="3330052"/>
            <a:ext cx="5939735" cy="323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032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1219732"/>
            <a:ext cx="3468900" cy="3607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Gubitak podataka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Kontrola pristupa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JavaScript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>
                <a:solidFill>
                  <a:schemeClr val="lt1"/>
                </a:solidFill>
              </a:rPr>
              <a:t>MS Azure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Enkripcija podataka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PayPal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998039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SIGURNOST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5085739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2798919" y="941987"/>
            <a:ext cx="1031903" cy="1073494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2200;p82">
            <a:extLst>
              <a:ext uri="{FF2B5EF4-FFF2-40B4-BE49-F238E27FC236}">
                <a16:creationId xmlns:a16="http://schemas.microsoft.com/office/drawing/2014/main" id="{426A0B3C-B2C5-D918-5863-822252F89CD9}"/>
              </a:ext>
            </a:extLst>
          </p:cNvPr>
          <p:cNvGrpSpPr/>
          <p:nvPr/>
        </p:nvGrpSpPr>
        <p:grpSpPr>
          <a:xfrm>
            <a:off x="2630438" y="204722"/>
            <a:ext cx="1515524" cy="1662793"/>
            <a:chOff x="1310655" y="3360527"/>
            <a:chExt cx="306314" cy="347403"/>
          </a:xfrm>
          <a:solidFill>
            <a:schemeClr val="tx2"/>
          </a:solidFill>
        </p:grpSpPr>
        <p:sp>
          <p:nvSpPr>
            <p:cNvPr id="3" name="Google Shape;12201;p82">
              <a:extLst>
                <a:ext uri="{FF2B5EF4-FFF2-40B4-BE49-F238E27FC236}">
                  <a16:creationId xmlns:a16="http://schemas.microsoft.com/office/drawing/2014/main" id="{6FD7D3F8-1BE2-E504-3B61-22C3656229FB}"/>
                </a:ext>
              </a:extLst>
            </p:cNvPr>
            <p:cNvSpPr/>
            <p:nvPr/>
          </p:nvSpPr>
          <p:spPr>
            <a:xfrm>
              <a:off x="1440416" y="3531630"/>
              <a:ext cx="151652" cy="176299"/>
            </a:xfrm>
            <a:custGeom>
              <a:avLst/>
              <a:gdLst/>
              <a:ahLst/>
              <a:cxnLst/>
              <a:rect l="l" t="t" r="r" b="b"/>
              <a:pathLst>
                <a:path w="4787" h="5565" extrusionOk="0">
                  <a:moveTo>
                    <a:pt x="1851" y="0"/>
                  </a:moveTo>
                  <a:cubicBezTo>
                    <a:pt x="1838" y="0"/>
                    <a:pt x="1824" y="2"/>
                    <a:pt x="1810" y="4"/>
                  </a:cubicBezTo>
                  <a:cubicBezTo>
                    <a:pt x="1751" y="28"/>
                    <a:pt x="1715" y="52"/>
                    <a:pt x="1691" y="112"/>
                  </a:cubicBezTo>
                  <a:lnTo>
                    <a:pt x="1275" y="1255"/>
                  </a:lnTo>
                  <a:cubicBezTo>
                    <a:pt x="429" y="1767"/>
                    <a:pt x="1" y="2731"/>
                    <a:pt x="191" y="3695"/>
                  </a:cubicBezTo>
                  <a:cubicBezTo>
                    <a:pt x="310" y="4314"/>
                    <a:pt x="667" y="4826"/>
                    <a:pt x="1179" y="5172"/>
                  </a:cubicBezTo>
                  <a:cubicBezTo>
                    <a:pt x="1560" y="5422"/>
                    <a:pt x="2013" y="5565"/>
                    <a:pt x="2453" y="5565"/>
                  </a:cubicBezTo>
                  <a:cubicBezTo>
                    <a:pt x="2608" y="5565"/>
                    <a:pt x="2751" y="5541"/>
                    <a:pt x="2918" y="5517"/>
                  </a:cubicBezTo>
                  <a:cubicBezTo>
                    <a:pt x="3799" y="5338"/>
                    <a:pt x="4489" y="4672"/>
                    <a:pt x="4715" y="3803"/>
                  </a:cubicBezTo>
                  <a:cubicBezTo>
                    <a:pt x="4727" y="3719"/>
                    <a:pt x="4692" y="3624"/>
                    <a:pt x="4596" y="3612"/>
                  </a:cubicBezTo>
                  <a:cubicBezTo>
                    <a:pt x="4586" y="3611"/>
                    <a:pt x="4576" y="3610"/>
                    <a:pt x="4565" y="3610"/>
                  </a:cubicBezTo>
                  <a:cubicBezTo>
                    <a:pt x="4491" y="3610"/>
                    <a:pt x="4416" y="3648"/>
                    <a:pt x="4406" y="3731"/>
                  </a:cubicBezTo>
                  <a:cubicBezTo>
                    <a:pt x="4215" y="4469"/>
                    <a:pt x="3620" y="5053"/>
                    <a:pt x="2858" y="5207"/>
                  </a:cubicBezTo>
                  <a:cubicBezTo>
                    <a:pt x="2728" y="5231"/>
                    <a:pt x="2597" y="5243"/>
                    <a:pt x="2468" y="5243"/>
                  </a:cubicBezTo>
                  <a:cubicBezTo>
                    <a:pt x="2075" y="5243"/>
                    <a:pt x="1692" y="5134"/>
                    <a:pt x="1370" y="4910"/>
                  </a:cubicBezTo>
                  <a:cubicBezTo>
                    <a:pt x="917" y="4612"/>
                    <a:pt x="620" y="4160"/>
                    <a:pt x="524" y="3636"/>
                  </a:cubicBezTo>
                  <a:cubicBezTo>
                    <a:pt x="346" y="2790"/>
                    <a:pt x="739" y="1933"/>
                    <a:pt x="1501" y="1517"/>
                  </a:cubicBezTo>
                  <a:cubicBezTo>
                    <a:pt x="1537" y="1493"/>
                    <a:pt x="1560" y="1469"/>
                    <a:pt x="1572" y="1421"/>
                  </a:cubicBezTo>
                  <a:lnTo>
                    <a:pt x="1918" y="469"/>
                  </a:lnTo>
                  <a:lnTo>
                    <a:pt x="2608" y="1219"/>
                  </a:lnTo>
                  <a:cubicBezTo>
                    <a:pt x="2632" y="1243"/>
                    <a:pt x="2668" y="1255"/>
                    <a:pt x="2703" y="1255"/>
                  </a:cubicBezTo>
                  <a:cubicBezTo>
                    <a:pt x="3572" y="1362"/>
                    <a:pt x="4275" y="2005"/>
                    <a:pt x="4430" y="2850"/>
                  </a:cubicBezTo>
                  <a:cubicBezTo>
                    <a:pt x="4454" y="2945"/>
                    <a:pt x="4465" y="3041"/>
                    <a:pt x="4465" y="3136"/>
                  </a:cubicBezTo>
                  <a:cubicBezTo>
                    <a:pt x="4465" y="3209"/>
                    <a:pt x="4521" y="3283"/>
                    <a:pt x="4599" y="3283"/>
                  </a:cubicBezTo>
                  <a:cubicBezTo>
                    <a:pt x="4610" y="3283"/>
                    <a:pt x="4621" y="3281"/>
                    <a:pt x="4632" y="3279"/>
                  </a:cubicBezTo>
                  <a:cubicBezTo>
                    <a:pt x="4715" y="3279"/>
                    <a:pt x="4787" y="3207"/>
                    <a:pt x="4775" y="3124"/>
                  </a:cubicBezTo>
                  <a:cubicBezTo>
                    <a:pt x="4775" y="3017"/>
                    <a:pt x="4763" y="2898"/>
                    <a:pt x="4727" y="2790"/>
                  </a:cubicBezTo>
                  <a:cubicBezTo>
                    <a:pt x="4537" y="1826"/>
                    <a:pt x="3763" y="1100"/>
                    <a:pt x="2787" y="945"/>
                  </a:cubicBezTo>
                  <a:lnTo>
                    <a:pt x="1965" y="52"/>
                  </a:lnTo>
                  <a:cubicBezTo>
                    <a:pt x="1929" y="16"/>
                    <a:pt x="1892" y="0"/>
                    <a:pt x="185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02;p82">
              <a:extLst>
                <a:ext uri="{FF2B5EF4-FFF2-40B4-BE49-F238E27FC236}">
                  <a16:creationId xmlns:a16="http://schemas.microsoft.com/office/drawing/2014/main" id="{EF0061C4-0E86-76CC-A86B-B7EB7AACCBA9}"/>
                </a:ext>
              </a:extLst>
            </p:cNvPr>
            <p:cNvSpPr/>
            <p:nvPr/>
          </p:nvSpPr>
          <p:spPr>
            <a:xfrm>
              <a:off x="1486447" y="3589478"/>
              <a:ext cx="64152" cy="75842"/>
            </a:xfrm>
            <a:custGeom>
              <a:avLst/>
              <a:gdLst/>
              <a:ahLst/>
              <a:cxnLst/>
              <a:rect l="l" t="t" r="r" b="b"/>
              <a:pathLst>
                <a:path w="2025" h="2394" extrusionOk="0">
                  <a:moveTo>
                    <a:pt x="1691" y="1179"/>
                  </a:moveTo>
                  <a:lnTo>
                    <a:pt x="1691" y="2084"/>
                  </a:lnTo>
                  <a:lnTo>
                    <a:pt x="298" y="2084"/>
                  </a:lnTo>
                  <a:lnTo>
                    <a:pt x="298" y="1179"/>
                  </a:lnTo>
                  <a:close/>
                  <a:moveTo>
                    <a:pt x="1012" y="0"/>
                  </a:moveTo>
                  <a:cubicBezTo>
                    <a:pt x="715" y="0"/>
                    <a:pt x="476" y="238"/>
                    <a:pt x="476" y="536"/>
                  </a:cubicBezTo>
                  <a:lnTo>
                    <a:pt x="476" y="845"/>
                  </a:lnTo>
                  <a:lnTo>
                    <a:pt x="167" y="845"/>
                  </a:lnTo>
                  <a:cubicBezTo>
                    <a:pt x="84" y="845"/>
                    <a:pt x="0" y="917"/>
                    <a:pt x="0" y="1012"/>
                  </a:cubicBezTo>
                  <a:lnTo>
                    <a:pt x="0" y="2227"/>
                  </a:lnTo>
                  <a:cubicBezTo>
                    <a:pt x="0" y="2322"/>
                    <a:pt x="84" y="2393"/>
                    <a:pt x="167" y="2393"/>
                  </a:cubicBezTo>
                  <a:lnTo>
                    <a:pt x="1869" y="2393"/>
                  </a:lnTo>
                  <a:cubicBezTo>
                    <a:pt x="1953" y="2393"/>
                    <a:pt x="2024" y="2322"/>
                    <a:pt x="2024" y="2227"/>
                  </a:cubicBezTo>
                  <a:lnTo>
                    <a:pt x="2024" y="1012"/>
                  </a:lnTo>
                  <a:cubicBezTo>
                    <a:pt x="2012" y="917"/>
                    <a:pt x="1941" y="845"/>
                    <a:pt x="1846" y="845"/>
                  </a:cubicBezTo>
                  <a:lnTo>
                    <a:pt x="774" y="845"/>
                  </a:lnTo>
                  <a:lnTo>
                    <a:pt x="774" y="536"/>
                  </a:lnTo>
                  <a:cubicBezTo>
                    <a:pt x="774" y="417"/>
                    <a:pt x="881" y="310"/>
                    <a:pt x="1000" y="310"/>
                  </a:cubicBezTo>
                  <a:cubicBezTo>
                    <a:pt x="1119" y="310"/>
                    <a:pt x="1227" y="417"/>
                    <a:pt x="1227" y="536"/>
                  </a:cubicBezTo>
                  <a:cubicBezTo>
                    <a:pt x="1227" y="619"/>
                    <a:pt x="1298" y="703"/>
                    <a:pt x="1393" y="703"/>
                  </a:cubicBezTo>
                  <a:cubicBezTo>
                    <a:pt x="1477" y="703"/>
                    <a:pt x="1548" y="619"/>
                    <a:pt x="1548" y="536"/>
                  </a:cubicBezTo>
                  <a:cubicBezTo>
                    <a:pt x="1548" y="238"/>
                    <a:pt x="1310" y="0"/>
                    <a:pt x="101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03;p82">
              <a:extLst>
                <a:ext uri="{FF2B5EF4-FFF2-40B4-BE49-F238E27FC236}">
                  <a16:creationId xmlns:a16="http://schemas.microsoft.com/office/drawing/2014/main" id="{C7583379-6B94-F284-F901-917F0DE4FDEF}"/>
                </a:ext>
              </a:extLst>
            </p:cNvPr>
            <p:cNvSpPr/>
            <p:nvPr/>
          </p:nvSpPr>
          <p:spPr>
            <a:xfrm>
              <a:off x="1310655" y="3360527"/>
              <a:ext cx="306314" cy="334572"/>
            </a:xfrm>
            <a:custGeom>
              <a:avLst/>
              <a:gdLst/>
              <a:ahLst/>
              <a:cxnLst/>
              <a:rect l="l" t="t" r="r" b="b"/>
              <a:pathLst>
                <a:path w="9669" h="10561" extrusionOk="0">
                  <a:moveTo>
                    <a:pt x="2430" y="7941"/>
                  </a:moveTo>
                  <a:lnTo>
                    <a:pt x="3120" y="8644"/>
                  </a:lnTo>
                  <a:lnTo>
                    <a:pt x="2989" y="8775"/>
                  </a:lnTo>
                  <a:lnTo>
                    <a:pt x="2656" y="8430"/>
                  </a:lnTo>
                  <a:cubicBezTo>
                    <a:pt x="2626" y="8400"/>
                    <a:pt x="2585" y="8385"/>
                    <a:pt x="2543" y="8385"/>
                  </a:cubicBezTo>
                  <a:cubicBezTo>
                    <a:pt x="2501" y="8385"/>
                    <a:pt x="2459" y="8400"/>
                    <a:pt x="2430" y="8430"/>
                  </a:cubicBezTo>
                  <a:lnTo>
                    <a:pt x="2073" y="8787"/>
                  </a:lnTo>
                  <a:cubicBezTo>
                    <a:pt x="2037" y="8823"/>
                    <a:pt x="2025" y="8858"/>
                    <a:pt x="2025" y="8906"/>
                  </a:cubicBezTo>
                  <a:cubicBezTo>
                    <a:pt x="2025" y="8953"/>
                    <a:pt x="2037" y="9001"/>
                    <a:pt x="2073" y="9025"/>
                  </a:cubicBezTo>
                  <a:lnTo>
                    <a:pt x="2418" y="9370"/>
                  </a:lnTo>
                  <a:lnTo>
                    <a:pt x="2275" y="9501"/>
                  </a:lnTo>
                  <a:lnTo>
                    <a:pt x="1942" y="9156"/>
                  </a:lnTo>
                  <a:cubicBezTo>
                    <a:pt x="1912" y="9126"/>
                    <a:pt x="1870" y="9111"/>
                    <a:pt x="1828" y="9111"/>
                  </a:cubicBezTo>
                  <a:cubicBezTo>
                    <a:pt x="1787" y="9111"/>
                    <a:pt x="1745" y="9126"/>
                    <a:pt x="1715" y="9156"/>
                  </a:cubicBezTo>
                  <a:lnTo>
                    <a:pt x="1358" y="9513"/>
                  </a:lnTo>
                  <a:cubicBezTo>
                    <a:pt x="1322" y="9549"/>
                    <a:pt x="1311" y="9585"/>
                    <a:pt x="1311" y="9632"/>
                  </a:cubicBezTo>
                  <a:cubicBezTo>
                    <a:pt x="1311" y="9680"/>
                    <a:pt x="1322" y="9727"/>
                    <a:pt x="1358" y="9751"/>
                  </a:cubicBezTo>
                  <a:lnTo>
                    <a:pt x="1703" y="10096"/>
                  </a:lnTo>
                  <a:lnTo>
                    <a:pt x="1584" y="10192"/>
                  </a:lnTo>
                  <a:lnTo>
                    <a:pt x="882" y="9489"/>
                  </a:lnTo>
                  <a:lnTo>
                    <a:pt x="2430" y="7941"/>
                  </a:lnTo>
                  <a:close/>
                  <a:moveTo>
                    <a:pt x="6496" y="1"/>
                  </a:moveTo>
                  <a:cubicBezTo>
                    <a:pt x="5951" y="1"/>
                    <a:pt x="5469" y="199"/>
                    <a:pt x="5121" y="548"/>
                  </a:cubicBezTo>
                  <a:cubicBezTo>
                    <a:pt x="4704" y="964"/>
                    <a:pt x="4513" y="1572"/>
                    <a:pt x="4597" y="2238"/>
                  </a:cubicBezTo>
                  <a:cubicBezTo>
                    <a:pt x="4656" y="2727"/>
                    <a:pt x="4871" y="3227"/>
                    <a:pt x="5180" y="3655"/>
                  </a:cubicBezTo>
                  <a:lnTo>
                    <a:pt x="3501" y="5334"/>
                  </a:lnTo>
                  <a:cubicBezTo>
                    <a:pt x="3442" y="5394"/>
                    <a:pt x="3442" y="5501"/>
                    <a:pt x="3501" y="5560"/>
                  </a:cubicBezTo>
                  <a:cubicBezTo>
                    <a:pt x="3525" y="5584"/>
                    <a:pt x="3573" y="5608"/>
                    <a:pt x="3620" y="5608"/>
                  </a:cubicBezTo>
                  <a:cubicBezTo>
                    <a:pt x="3668" y="5608"/>
                    <a:pt x="3704" y="5584"/>
                    <a:pt x="3739" y="5560"/>
                  </a:cubicBezTo>
                  <a:lnTo>
                    <a:pt x="5406" y="3893"/>
                  </a:lnTo>
                  <a:cubicBezTo>
                    <a:pt x="5454" y="3953"/>
                    <a:pt x="5502" y="4000"/>
                    <a:pt x="5549" y="4060"/>
                  </a:cubicBezTo>
                  <a:cubicBezTo>
                    <a:pt x="5609" y="4120"/>
                    <a:pt x="5656" y="4155"/>
                    <a:pt x="5716" y="4203"/>
                  </a:cubicBezTo>
                  <a:lnTo>
                    <a:pt x="2334" y="7584"/>
                  </a:lnTo>
                  <a:lnTo>
                    <a:pt x="691" y="9239"/>
                  </a:lnTo>
                  <a:lnTo>
                    <a:pt x="370" y="8918"/>
                  </a:lnTo>
                  <a:lnTo>
                    <a:pt x="3299" y="5989"/>
                  </a:lnTo>
                  <a:cubicBezTo>
                    <a:pt x="3358" y="5929"/>
                    <a:pt x="3358" y="5822"/>
                    <a:pt x="3299" y="5763"/>
                  </a:cubicBezTo>
                  <a:cubicBezTo>
                    <a:pt x="3275" y="5733"/>
                    <a:pt x="3236" y="5718"/>
                    <a:pt x="3196" y="5718"/>
                  </a:cubicBezTo>
                  <a:cubicBezTo>
                    <a:pt x="3156" y="5718"/>
                    <a:pt x="3114" y="5733"/>
                    <a:pt x="3085" y="5763"/>
                  </a:cubicBezTo>
                  <a:lnTo>
                    <a:pt x="48" y="8799"/>
                  </a:lnTo>
                  <a:cubicBezTo>
                    <a:pt x="13" y="8834"/>
                    <a:pt x="1" y="8882"/>
                    <a:pt x="1" y="8918"/>
                  </a:cubicBezTo>
                  <a:cubicBezTo>
                    <a:pt x="1" y="8965"/>
                    <a:pt x="13" y="9013"/>
                    <a:pt x="48" y="9037"/>
                  </a:cubicBezTo>
                  <a:lnTo>
                    <a:pt x="596" y="9585"/>
                  </a:lnTo>
                  <a:lnTo>
                    <a:pt x="1513" y="10513"/>
                  </a:lnTo>
                  <a:cubicBezTo>
                    <a:pt x="1549" y="10549"/>
                    <a:pt x="1596" y="10561"/>
                    <a:pt x="1632" y="10561"/>
                  </a:cubicBezTo>
                  <a:cubicBezTo>
                    <a:pt x="1680" y="10561"/>
                    <a:pt x="1727" y="10537"/>
                    <a:pt x="1763" y="10513"/>
                  </a:cubicBezTo>
                  <a:lnTo>
                    <a:pt x="2108" y="10156"/>
                  </a:lnTo>
                  <a:cubicBezTo>
                    <a:pt x="2144" y="10120"/>
                    <a:pt x="2156" y="10085"/>
                    <a:pt x="2156" y="10037"/>
                  </a:cubicBezTo>
                  <a:cubicBezTo>
                    <a:pt x="2156" y="9989"/>
                    <a:pt x="2144" y="9954"/>
                    <a:pt x="2108" y="9918"/>
                  </a:cubicBezTo>
                  <a:lnTo>
                    <a:pt x="1775" y="9573"/>
                  </a:lnTo>
                  <a:lnTo>
                    <a:pt x="1906" y="9442"/>
                  </a:lnTo>
                  <a:lnTo>
                    <a:pt x="2251" y="9787"/>
                  </a:lnTo>
                  <a:cubicBezTo>
                    <a:pt x="2281" y="9817"/>
                    <a:pt x="2320" y="9832"/>
                    <a:pt x="2358" y="9832"/>
                  </a:cubicBezTo>
                  <a:cubicBezTo>
                    <a:pt x="2397" y="9832"/>
                    <a:pt x="2436" y="9817"/>
                    <a:pt x="2465" y="9787"/>
                  </a:cubicBezTo>
                  <a:lnTo>
                    <a:pt x="2823" y="9430"/>
                  </a:lnTo>
                  <a:cubicBezTo>
                    <a:pt x="2858" y="9394"/>
                    <a:pt x="2870" y="9358"/>
                    <a:pt x="2870" y="9311"/>
                  </a:cubicBezTo>
                  <a:cubicBezTo>
                    <a:pt x="2870" y="9263"/>
                    <a:pt x="2858" y="9215"/>
                    <a:pt x="2823" y="9192"/>
                  </a:cubicBezTo>
                  <a:lnTo>
                    <a:pt x="2489" y="8846"/>
                  </a:lnTo>
                  <a:lnTo>
                    <a:pt x="2620" y="8715"/>
                  </a:lnTo>
                  <a:lnTo>
                    <a:pt x="2966" y="9061"/>
                  </a:lnTo>
                  <a:cubicBezTo>
                    <a:pt x="2995" y="9090"/>
                    <a:pt x="3034" y="9105"/>
                    <a:pt x="3073" y="9105"/>
                  </a:cubicBezTo>
                  <a:cubicBezTo>
                    <a:pt x="3111" y="9105"/>
                    <a:pt x="3150" y="9090"/>
                    <a:pt x="3180" y="9061"/>
                  </a:cubicBezTo>
                  <a:lnTo>
                    <a:pt x="3537" y="8703"/>
                  </a:lnTo>
                  <a:cubicBezTo>
                    <a:pt x="3597" y="8644"/>
                    <a:pt x="3597" y="8537"/>
                    <a:pt x="3537" y="8477"/>
                  </a:cubicBezTo>
                  <a:lnTo>
                    <a:pt x="2727" y="7656"/>
                  </a:lnTo>
                  <a:lnTo>
                    <a:pt x="6014" y="4370"/>
                  </a:lnTo>
                  <a:cubicBezTo>
                    <a:pt x="6549" y="4751"/>
                    <a:pt x="7168" y="4977"/>
                    <a:pt x="7752" y="4977"/>
                  </a:cubicBezTo>
                  <a:cubicBezTo>
                    <a:pt x="8026" y="4977"/>
                    <a:pt x="8276" y="4929"/>
                    <a:pt x="8514" y="4846"/>
                  </a:cubicBezTo>
                  <a:cubicBezTo>
                    <a:pt x="8597" y="4810"/>
                    <a:pt x="8633" y="4727"/>
                    <a:pt x="8597" y="4632"/>
                  </a:cubicBezTo>
                  <a:cubicBezTo>
                    <a:pt x="8580" y="4570"/>
                    <a:pt x="8523" y="4534"/>
                    <a:pt x="8461" y="4534"/>
                  </a:cubicBezTo>
                  <a:cubicBezTo>
                    <a:pt x="8439" y="4534"/>
                    <a:pt x="8417" y="4539"/>
                    <a:pt x="8395" y="4548"/>
                  </a:cubicBezTo>
                  <a:cubicBezTo>
                    <a:pt x="8192" y="4625"/>
                    <a:pt x="7973" y="4662"/>
                    <a:pt x="7746" y="4662"/>
                  </a:cubicBezTo>
                  <a:cubicBezTo>
                    <a:pt x="7093" y="4662"/>
                    <a:pt x="6380" y="4355"/>
                    <a:pt x="5823" y="3798"/>
                  </a:cubicBezTo>
                  <a:cubicBezTo>
                    <a:pt x="4847" y="2834"/>
                    <a:pt x="4668" y="1453"/>
                    <a:pt x="5406" y="726"/>
                  </a:cubicBezTo>
                  <a:cubicBezTo>
                    <a:pt x="5707" y="421"/>
                    <a:pt x="6119" y="272"/>
                    <a:pt x="6568" y="272"/>
                  </a:cubicBezTo>
                  <a:cubicBezTo>
                    <a:pt x="7204" y="272"/>
                    <a:pt x="7913" y="571"/>
                    <a:pt x="8478" y="1143"/>
                  </a:cubicBezTo>
                  <a:cubicBezTo>
                    <a:pt x="9454" y="2107"/>
                    <a:pt x="9633" y="3489"/>
                    <a:pt x="8895" y="4215"/>
                  </a:cubicBezTo>
                  <a:lnTo>
                    <a:pt x="8883" y="4239"/>
                  </a:lnTo>
                  <a:cubicBezTo>
                    <a:pt x="8823" y="4298"/>
                    <a:pt x="8823" y="4393"/>
                    <a:pt x="8883" y="4453"/>
                  </a:cubicBezTo>
                  <a:cubicBezTo>
                    <a:pt x="8913" y="4483"/>
                    <a:pt x="8954" y="4498"/>
                    <a:pt x="8996" y="4498"/>
                  </a:cubicBezTo>
                  <a:cubicBezTo>
                    <a:pt x="9038" y="4498"/>
                    <a:pt x="9079" y="4483"/>
                    <a:pt x="9109" y="4453"/>
                  </a:cubicBezTo>
                  <a:lnTo>
                    <a:pt x="9121" y="4441"/>
                  </a:lnTo>
                  <a:cubicBezTo>
                    <a:pt x="9502" y="4072"/>
                    <a:pt x="9669" y="3465"/>
                    <a:pt x="9585" y="2786"/>
                  </a:cubicBezTo>
                  <a:cubicBezTo>
                    <a:pt x="9502" y="2131"/>
                    <a:pt x="9169" y="1476"/>
                    <a:pt x="8645" y="964"/>
                  </a:cubicBezTo>
                  <a:cubicBezTo>
                    <a:pt x="8133" y="441"/>
                    <a:pt x="7478" y="95"/>
                    <a:pt x="6823" y="24"/>
                  </a:cubicBezTo>
                  <a:cubicBezTo>
                    <a:pt x="6712" y="8"/>
                    <a:pt x="6603" y="1"/>
                    <a:pt x="649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04;p82">
              <a:extLst>
                <a:ext uri="{FF2B5EF4-FFF2-40B4-BE49-F238E27FC236}">
                  <a16:creationId xmlns:a16="http://schemas.microsoft.com/office/drawing/2014/main" id="{D022A818-DE63-C798-05A2-9AD1E133EE1B}"/>
                </a:ext>
              </a:extLst>
            </p:cNvPr>
            <p:cNvSpPr/>
            <p:nvPr/>
          </p:nvSpPr>
          <p:spPr>
            <a:xfrm>
              <a:off x="1474377" y="3380453"/>
              <a:ext cx="122221" cy="118895"/>
            </a:xfrm>
            <a:custGeom>
              <a:avLst/>
              <a:gdLst/>
              <a:ahLst/>
              <a:cxnLst/>
              <a:rect l="l" t="t" r="r" b="b"/>
              <a:pathLst>
                <a:path w="3858" h="3753" extrusionOk="0">
                  <a:moveTo>
                    <a:pt x="1488" y="312"/>
                  </a:moveTo>
                  <a:cubicBezTo>
                    <a:pt x="1953" y="312"/>
                    <a:pt x="2453" y="526"/>
                    <a:pt x="2858" y="943"/>
                  </a:cubicBezTo>
                  <a:cubicBezTo>
                    <a:pt x="3536" y="1621"/>
                    <a:pt x="3691" y="2609"/>
                    <a:pt x="3167" y="3133"/>
                  </a:cubicBezTo>
                  <a:cubicBezTo>
                    <a:pt x="2965" y="3336"/>
                    <a:pt x="2667" y="3443"/>
                    <a:pt x="2346" y="3443"/>
                  </a:cubicBezTo>
                  <a:cubicBezTo>
                    <a:pt x="1881" y="3443"/>
                    <a:pt x="1381" y="3229"/>
                    <a:pt x="976" y="2812"/>
                  </a:cubicBezTo>
                  <a:cubicBezTo>
                    <a:pt x="631" y="2479"/>
                    <a:pt x="429" y="2050"/>
                    <a:pt x="369" y="1645"/>
                  </a:cubicBezTo>
                  <a:cubicBezTo>
                    <a:pt x="322" y="1240"/>
                    <a:pt x="429" y="883"/>
                    <a:pt x="667" y="633"/>
                  </a:cubicBezTo>
                  <a:cubicBezTo>
                    <a:pt x="869" y="419"/>
                    <a:pt x="1167" y="312"/>
                    <a:pt x="1488" y="312"/>
                  </a:cubicBezTo>
                  <a:close/>
                  <a:moveTo>
                    <a:pt x="1518" y="1"/>
                  </a:moveTo>
                  <a:cubicBezTo>
                    <a:pt x="1106" y="1"/>
                    <a:pt x="738" y="143"/>
                    <a:pt x="465" y="407"/>
                  </a:cubicBezTo>
                  <a:cubicBezTo>
                    <a:pt x="143" y="716"/>
                    <a:pt x="0" y="1181"/>
                    <a:pt x="72" y="1681"/>
                  </a:cubicBezTo>
                  <a:cubicBezTo>
                    <a:pt x="131" y="2181"/>
                    <a:pt x="381" y="2657"/>
                    <a:pt x="774" y="3038"/>
                  </a:cubicBezTo>
                  <a:cubicBezTo>
                    <a:pt x="1227" y="3502"/>
                    <a:pt x="1822" y="3752"/>
                    <a:pt x="2358" y="3752"/>
                  </a:cubicBezTo>
                  <a:cubicBezTo>
                    <a:pt x="2762" y="3752"/>
                    <a:pt x="3132" y="3622"/>
                    <a:pt x="3405" y="3348"/>
                  </a:cubicBezTo>
                  <a:cubicBezTo>
                    <a:pt x="3703" y="3038"/>
                    <a:pt x="3858" y="2574"/>
                    <a:pt x="3798" y="2074"/>
                  </a:cubicBezTo>
                  <a:cubicBezTo>
                    <a:pt x="3739" y="1586"/>
                    <a:pt x="3477" y="1109"/>
                    <a:pt x="3096" y="716"/>
                  </a:cubicBezTo>
                  <a:cubicBezTo>
                    <a:pt x="2703" y="335"/>
                    <a:pt x="2215" y="73"/>
                    <a:pt x="1738" y="14"/>
                  </a:cubicBezTo>
                  <a:cubicBezTo>
                    <a:pt x="1664" y="5"/>
                    <a:pt x="1590" y="1"/>
                    <a:pt x="151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05;p82">
              <a:extLst>
                <a:ext uri="{FF2B5EF4-FFF2-40B4-BE49-F238E27FC236}">
                  <a16:creationId xmlns:a16="http://schemas.microsoft.com/office/drawing/2014/main" id="{9FFB2443-C1D4-0736-B3CF-4DB15ACDAF7A}"/>
                </a:ext>
              </a:extLst>
            </p:cNvPr>
            <p:cNvSpPr/>
            <p:nvPr/>
          </p:nvSpPr>
          <p:spPr>
            <a:xfrm>
              <a:off x="1510207" y="3632848"/>
              <a:ext cx="15492" cy="17741"/>
            </a:xfrm>
            <a:custGeom>
              <a:avLst/>
              <a:gdLst/>
              <a:ahLst/>
              <a:cxnLst/>
              <a:rect l="l" t="t" r="r" b="b"/>
              <a:pathLst>
                <a:path w="489" h="560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27"/>
                    <a:pt x="24" y="262"/>
                    <a:pt x="72" y="298"/>
                  </a:cubicBezTo>
                  <a:lnTo>
                    <a:pt x="72" y="405"/>
                  </a:lnTo>
                  <a:cubicBezTo>
                    <a:pt x="72" y="488"/>
                    <a:pt x="143" y="560"/>
                    <a:pt x="238" y="560"/>
                  </a:cubicBezTo>
                  <a:cubicBezTo>
                    <a:pt x="322" y="560"/>
                    <a:pt x="393" y="488"/>
                    <a:pt x="393" y="405"/>
                  </a:cubicBezTo>
                  <a:lnTo>
                    <a:pt x="393" y="298"/>
                  </a:lnTo>
                  <a:cubicBezTo>
                    <a:pt x="441" y="262"/>
                    <a:pt x="477" y="227"/>
                    <a:pt x="477" y="167"/>
                  </a:cubicBezTo>
                  <a:cubicBezTo>
                    <a:pt x="488" y="72"/>
                    <a:pt x="417" y="0"/>
                    <a:pt x="32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4095;p85">
            <a:extLst>
              <a:ext uri="{FF2B5EF4-FFF2-40B4-BE49-F238E27FC236}">
                <a16:creationId xmlns:a16="http://schemas.microsoft.com/office/drawing/2014/main" id="{198FB7E1-4CF4-4A11-C514-A5F2031888AC}"/>
              </a:ext>
            </a:extLst>
          </p:cNvPr>
          <p:cNvGrpSpPr/>
          <p:nvPr/>
        </p:nvGrpSpPr>
        <p:grpSpPr>
          <a:xfrm>
            <a:off x="880876" y="1532267"/>
            <a:ext cx="1454898" cy="1544757"/>
            <a:chOff x="6099375" y="2456075"/>
            <a:chExt cx="337684" cy="314194"/>
          </a:xfrm>
          <a:solidFill>
            <a:schemeClr val="tx2"/>
          </a:solidFill>
        </p:grpSpPr>
        <p:sp>
          <p:nvSpPr>
            <p:cNvPr id="9" name="Google Shape;14096;p85">
              <a:extLst>
                <a:ext uri="{FF2B5EF4-FFF2-40B4-BE49-F238E27FC236}">
                  <a16:creationId xmlns:a16="http://schemas.microsoft.com/office/drawing/2014/main" id="{34A3E91E-9E1F-923C-8EB3-8076D3AF7EBA}"/>
                </a:ext>
              </a:extLst>
            </p:cNvPr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097;p85">
              <a:extLst>
                <a:ext uri="{FF2B5EF4-FFF2-40B4-BE49-F238E27FC236}">
                  <a16:creationId xmlns:a16="http://schemas.microsoft.com/office/drawing/2014/main" id="{E1952B80-4C30-BB1D-2491-4CD5AF0BF552}"/>
                </a:ext>
              </a:extLst>
            </p:cNvPr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0657;p79">
            <a:extLst>
              <a:ext uri="{FF2B5EF4-FFF2-40B4-BE49-F238E27FC236}">
                <a16:creationId xmlns:a16="http://schemas.microsoft.com/office/drawing/2014/main" id="{A363F602-BD08-23E4-4D82-05BFDEBA4CF8}"/>
              </a:ext>
            </a:extLst>
          </p:cNvPr>
          <p:cNvGrpSpPr/>
          <p:nvPr/>
        </p:nvGrpSpPr>
        <p:grpSpPr>
          <a:xfrm>
            <a:off x="3073374" y="2655110"/>
            <a:ext cx="1356278" cy="843828"/>
            <a:chOff x="6849393" y="3733994"/>
            <a:chExt cx="355053" cy="248038"/>
          </a:xfrm>
          <a:solidFill>
            <a:schemeClr val="tx2"/>
          </a:solidFill>
        </p:grpSpPr>
        <p:sp>
          <p:nvSpPr>
            <p:cNvPr id="12" name="Google Shape;10658;p79">
              <a:extLst>
                <a:ext uri="{FF2B5EF4-FFF2-40B4-BE49-F238E27FC236}">
                  <a16:creationId xmlns:a16="http://schemas.microsoft.com/office/drawing/2014/main" id="{7438D791-F782-41D6-D201-5C0BE1F344C5}"/>
                </a:ext>
              </a:extLst>
            </p:cNvPr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59;p79">
              <a:extLst>
                <a:ext uri="{FF2B5EF4-FFF2-40B4-BE49-F238E27FC236}">
                  <a16:creationId xmlns:a16="http://schemas.microsoft.com/office/drawing/2014/main" id="{C4542312-4446-BFF7-5BF4-9E079B1DC657}"/>
                </a:ext>
              </a:extLst>
            </p:cNvPr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60;p79">
              <a:extLst>
                <a:ext uri="{FF2B5EF4-FFF2-40B4-BE49-F238E27FC236}">
                  <a16:creationId xmlns:a16="http://schemas.microsoft.com/office/drawing/2014/main" id="{6986426E-76E3-0485-BC8C-E002813409D1}"/>
                </a:ext>
              </a:extLst>
            </p:cNvPr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61;p79">
              <a:extLst>
                <a:ext uri="{FF2B5EF4-FFF2-40B4-BE49-F238E27FC236}">
                  <a16:creationId xmlns:a16="http://schemas.microsoft.com/office/drawing/2014/main" id="{028369F5-98E5-035E-9210-40F11D0B924A}"/>
                </a:ext>
              </a:extLst>
            </p:cNvPr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62;p79">
              <a:extLst>
                <a:ext uri="{FF2B5EF4-FFF2-40B4-BE49-F238E27FC236}">
                  <a16:creationId xmlns:a16="http://schemas.microsoft.com/office/drawing/2014/main" id="{142D207F-27F4-5A5F-0170-9CEA9CA5B123}"/>
                </a:ext>
              </a:extLst>
            </p:cNvPr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Google Shape;2183;p69">
            <a:extLst>
              <a:ext uri="{FF2B5EF4-FFF2-40B4-BE49-F238E27FC236}">
                <a16:creationId xmlns:a16="http://schemas.microsoft.com/office/drawing/2014/main" id="{B3E37A98-A38D-DAAB-DF01-956E7E81D4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00551" y="3330052"/>
            <a:ext cx="5939735" cy="323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37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596896" y="2893835"/>
            <a:ext cx="647976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ORGANIZACIJA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375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Misija vizija i ciljevi organizacije. Stakeholderi. Zahtjev za sistemom. Ciljevi projekta.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71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59565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>
                <a:solidFill>
                  <a:schemeClr val="accent1"/>
                </a:solidFill>
              </a:rPr>
              <a:t>KULTURALNI I POLITIČKI ZAHTJEVI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285875"/>
            <a:ext cx="4946400" cy="2317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dirty="0"/>
              <a:t>Podrška za više jezika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dirty="0"/>
              <a:t>Podrška za više valuta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dirty="0"/>
              <a:t>Lokalizacija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13820;p85">
            <a:extLst>
              <a:ext uri="{FF2B5EF4-FFF2-40B4-BE49-F238E27FC236}">
                <a16:creationId xmlns:a16="http://schemas.microsoft.com/office/drawing/2014/main" id="{3149A1B1-C743-0DBE-38A7-0CF8C06CBB55}"/>
              </a:ext>
            </a:extLst>
          </p:cNvPr>
          <p:cNvSpPr/>
          <p:nvPr/>
        </p:nvSpPr>
        <p:spPr>
          <a:xfrm>
            <a:off x="3685181" y="1254873"/>
            <a:ext cx="2848969" cy="1967267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183;p69">
            <a:extLst>
              <a:ext uri="{FF2B5EF4-FFF2-40B4-BE49-F238E27FC236}">
                <a16:creationId xmlns:a16="http://schemas.microsoft.com/office/drawing/2014/main" id="{E597C52C-0841-0146-248B-50E7E661FA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7417554" y="3548419"/>
            <a:ext cx="13872949" cy="323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4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703375" y="1738360"/>
            <a:ext cx="3468900" cy="3088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Internet konekcija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Potpuna kompatibilnost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Google Chrome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Mozilla Firefox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bs-Latn-BA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bs-Latn-BA" dirty="0"/>
              <a:t>Microsoft Edge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998039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SPECIFIKACIJA HARDVERA I SOFTVERA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5085739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345;p51">
            <a:extLst>
              <a:ext uri="{FF2B5EF4-FFF2-40B4-BE49-F238E27FC236}">
                <a16:creationId xmlns:a16="http://schemas.microsoft.com/office/drawing/2014/main" id="{7A43F69D-C82E-9281-C9B1-5166476888BB}"/>
              </a:ext>
            </a:extLst>
          </p:cNvPr>
          <p:cNvGrpSpPr/>
          <p:nvPr/>
        </p:nvGrpSpPr>
        <p:grpSpPr>
          <a:xfrm>
            <a:off x="722220" y="687155"/>
            <a:ext cx="782892" cy="769446"/>
            <a:chOff x="866243" y="2291587"/>
            <a:chExt cx="415546" cy="355053"/>
          </a:xfrm>
        </p:grpSpPr>
        <p:sp>
          <p:nvSpPr>
            <p:cNvPr id="19" name="Google Shape;346;p51">
              <a:extLst>
                <a:ext uri="{FF2B5EF4-FFF2-40B4-BE49-F238E27FC236}">
                  <a16:creationId xmlns:a16="http://schemas.microsoft.com/office/drawing/2014/main" id="{9162AD82-BB8B-AA0E-7FC7-9BAF81E8BD39}"/>
                </a:ext>
              </a:extLst>
            </p:cNvPr>
            <p:cNvSpPr/>
            <p:nvPr/>
          </p:nvSpPr>
          <p:spPr>
            <a:xfrm>
              <a:off x="1053756" y="2523748"/>
              <a:ext cx="103998" cy="81706"/>
            </a:xfrm>
            <a:custGeom>
              <a:avLst/>
              <a:gdLst/>
              <a:ahLst/>
              <a:cxnLst/>
              <a:rect l="l" t="t" r="r" b="b"/>
              <a:pathLst>
                <a:path w="3275" h="2573" extrusionOk="0">
                  <a:moveTo>
                    <a:pt x="2358" y="393"/>
                  </a:moveTo>
                  <a:cubicBezTo>
                    <a:pt x="2418" y="393"/>
                    <a:pt x="2465" y="429"/>
                    <a:pt x="2489" y="488"/>
                  </a:cubicBezTo>
                  <a:lnTo>
                    <a:pt x="2823" y="1262"/>
                  </a:lnTo>
                  <a:cubicBezTo>
                    <a:pt x="2846" y="1322"/>
                    <a:pt x="2823" y="1405"/>
                    <a:pt x="2739" y="1441"/>
                  </a:cubicBezTo>
                  <a:lnTo>
                    <a:pt x="989" y="2179"/>
                  </a:lnTo>
                  <a:cubicBezTo>
                    <a:pt x="977" y="2179"/>
                    <a:pt x="953" y="2203"/>
                    <a:pt x="929" y="2203"/>
                  </a:cubicBezTo>
                  <a:cubicBezTo>
                    <a:pt x="870" y="2203"/>
                    <a:pt x="822" y="2167"/>
                    <a:pt x="787" y="2108"/>
                  </a:cubicBezTo>
                  <a:lnTo>
                    <a:pt x="465" y="1334"/>
                  </a:lnTo>
                  <a:cubicBezTo>
                    <a:pt x="441" y="1262"/>
                    <a:pt x="465" y="1191"/>
                    <a:pt x="537" y="1155"/>
                  </a:cubicBezTo>
                  <a:lnTo>
                    <a:pt x="2299" y="417"/>
                  </a:lnTo>
                  <a:cubicBezTo>
                    <a:pt x="2311" y="417"/>
                    <a:pt x="2322" y="393"/>
                    <a:pt x="2358" y="393"/>
                  </a:cubicBezTo>
                  <a:close/>
                  <a:moveTo>
                    <a:pt x="2358" y="0"/>
                  </a:moveTo>
                  <a:cubicBezTo>
                    <a:pt x="2287" y="0"/>
                    <a:pt x="2227" y="12"/>
                    <a:pt x="2144" y="36"/>
                  </a:cubicBezTo>
                  <a:lnTo>
                    <a:pt x="394" y="786"/>
                  </a:lnTo>
                  <a:cubicBezTo>
                    <a:pt x="120" y="905"/>
                    <a:pt x="1" y="1203"/>
                    <a:pt x="108" y="1465"/>
                  </a:cubicBezTo>
                  <a:lnTo>
                    <a:pt x="429" y="2239"/>
                  </a:lnTo>
                  <a:cubicBezTo>
                    <a:pt x="525" y="2441"/>
                    <a:pt x="703" y="2572"/>
                    <a:pt x="929" y="2572"/>
                  </a:cubicBezTo>
                  <a:cubicBezTo>
                    <a:pt x="1001" y="2572"/>
                    <a:pt x="1060" y="2560"/>
                    <a:pt x="1132" y="2524"/>
                  </a:cubicBezTo>
                  <a:lnTo>
                    <a:pt x="2894" y="1786"/>
                  </a:lnTo>
                  <a:cubicBezTo>
                    <a:pt x="3156" y="1679"/>
                    <a:pt x="3275" y="1370"/>
                    <a:pt x="3180" y="1096"/>
                  </a:cubicBezTo>
                  <a:lnTo>
                    <a:pt x="2846" y="322"/>
                  </a:lnTo>
                  <a:cubicBezTo>
                    <a:pt x="2763" y="131"/>
                    <a:pt x="2584" y="0"/>
                    <a:pt x="23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7;p51">
              <a:extLst>
                <a:ext uri="{FF2B5EF4-FFF2-40B4-BE49-F238E27FC236}">
                  <a16:creationId xmlns:a16="http://schemas.microsoft.com/office/drawing/2014/main" id="{4BF0A076-E04E-B84F-6852-76BF1BC58141}"/>
                </a:ext>
              </a:extLst>
            </p:cNvPr>
            <p:cNvSpPr/>
            <p:nvPr/>
          </p:nvSpPr>
          <p:spPr>
            <a:xfrm>
              <a:off x="1076461" y="2409176"/>
              <a:ext cx="79419" cy="60525"/>
            </a:xfrm>
            <a:custGeom>
              <a:avLst/>
              <a:gdLst/>
              <a:ahLst/>
              <a:cxnLst/>
              <a:rect l="l" t="t" r="r" b="b"/>
              <a:pathLst>
                <a:path w="2501" h="1906" extrusionOk="0">
                  <a:moveTo>
                    <a:pt x="1250" y="370"/>
                  </a:moveTo>
                  <a:cubicBezTo>
                    <a:pt x="1715" y="370"/>
                    <a:pt x="2119" y="620"/>
                    <a:pt x="2119" y="941"/>
                  </a:cubicBezTo>
                  <a:cubicBezTo>
                    <a:pt x="2119" y="1251"/>
                    <a:pt x="1715" y="1501"/>
                    <a:pt x="1250" y="1501"/>
                  </a:cubicBezTo>
                  <a:cubicBezTo>
                    <a:pt x="798" y="1501"/>
                    <a:pt x="393" y="1251"/>
                    <a:pt x="393" y="941"/>
                  </a:cubicBezTo>
                  <a:cubicBezTo>
                    <a:pt x="393" y="620"/>
                    <a:pt x="786" y="370"/>
                    <a:pt x="1250" y="370"/>
                  </a:cubicBezTo>
                  <a:close/>
                  <a:moveTo>
                    <a:pt x="1250" y="1"/>
                  </a:moveTo>
                  <a:cubicBezTo>
                    <a:pt x="929" y="1"/>
                    <a:pt x="631" y="96"/>
                    <a:pt x="393" y="251"/>
                  </a:cubicBezTo>
                  <a:cubicBezTo>
                    <a:pt x="143" y="429"/>
                    <a:pt x="0" y="691"/>
                    <a:pt x="0" y="953"/>
                  </a:cubicBezTo>
                  <a:cubicBezTo>
                    <a:pt x="0" y="1227"/>
                    <a:pt x="143" y="1465"/>
                    <a:pt x="393" y="1656"/>
                  </a:cubicBezTo>
                  <a:cubicBezTo>
                    <a:pt x="631" y="1822"/>
                    <a:pt x="929" y="1906"/>
                    <a:pt x="1250" y="1906"/>
                  </a:cubicBezTo>
                  <a:cubicBezTo>
                    <a:pt x="1584" y="1906"/>
                    <a:pt x="1881" y="1810"/>
                    <a:pt x="2119" y="1656"/>
                  </a:cubicBezTo>
                  <a:cubicBezTo>
                    <a:pt x="2369" y="1477"/>
                    <a:pt x="2500" y="1227"/>
                    <a:pt x="2500" y="953"/>
                  </a:cubicBezTo>
                  <a:cubicBezTo>
                    <a:pt x="2500" y="691"/>
                    <a:pt x="2358" y="429"/>
                    <a:pt x="2119" y="251"/>
                  </a:cubicBezTo>
                  <a:cubicBezTo>
                    <a:pt x="1881" y="96"/>
                    <a:pt x="1584" y="1"/>
                    <a:pt x="12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8;p51">
              <a:extLst>
                <a:ext uri="{FF2B5EF4-FFF2-40B4-BE49-F238E27FC236}">
                  <a16:creationId xmlns:a16="http://schemas.microsoft.com/office/drawing/2014/main" id="{DAC31E51-7601-4595-6178-7EE433530AB8}"/>
                </a:ext>
              </a:extLst>
            </p:cNvPr>
            <p:cNvSpPr/>
            <p:nvPr/>
          </p:nvSpPr>
          <p:spPr>
            <a:xfrm>
              <a:off x="985324" y="2448488"/>
              <a:ext cx="86628" cy="94185"/>
            </a:xfrm>
            <a:custGeom>
              <a:avLst/>
              <a:gdLst/>
              <a:ahLst/>
              <a:cxnLst/>
              <a:rect l="l" t="t" r="r" b="b"/>
              <a:pathLst>
                <a:path w="2728" h="2966" extrusionOk="0">
                  <a:moveTo>
                    <a:pt x="977" y="370"/>
                  </a:moveTo>
                  <a:lnTo>
                    <a:pt x="1537" y="430"/>
                  </a:lnTo>
                  <a:cubicBezTo>
                    <a:pt x="1608" y="442"/>
                    <a:pt x="1680" y="489"/>
                    <a:pt x="1715" y="561"/>
                  </a:cubicBezTo>
                  <a:lnTo>
                    <a:pt x="2287" y="1858"/>
                  </a:lnTo>
                  <a:cubicBezTo>
                    <a:pt x="2322" y="1918"/>
                    <a:pt x="2322" y="1977"/>
                    <a:pt x="2311" y="2037"/>
                  </a:cubicBezTo>
                  <a:cubicBezTo>
                    <a:pt x="2299" y="2096"/>
                    <a:pt x="2251" y="2144"/>
                    <a:pt x="2191" y="2156"/>
                  </a:cubicBezTo>
                  <a:lnTo>
                    <a:pt x="1310" y="2549"/>
                  </a:lnTo>
                  <a:cubicBezTo>
                    <a:pt x="1287" y="2561"/>
                    <a:pt x="1251" y="2561"/>
                    <a:pt x="1227" y="2561"/>
                  </a:cubicBezTo>
                  <a:cubicBezTo>
                    <a:pt x="1132" y="2561"/>
                    <a:pt x="1060" y="2513"/>
                    <a:pt x="1013" y="2430"/>
                  </a:cubicBezTo>
                  <a:lnTo>
                    <a:pt x="429" y="1132"/>
                  </a:lnTo>
                  <a:cubicBezTo>
                    <a:pt x="406" y="1061"/>
                    <a:pt x="406" y="977"/>
                    <a:pt x="465" y="906"/>
                  </a:cubicBezTo>
                  <a:lnTo>
                    <a:pt x="787" y="465"/>
                  </a:lnTo>
                  <a:cubicBezTo>
                    <a:pt x="834" y="406"/>
                    <a:pt x="906" y="370"/>
                    <a:pt x="977" y="370"/>
                  </a:cubicBezTo>
                  <a:close/>
                  <a:moveTo>
                    <a:pt x="965" y="1"/>
                  </a:moveTo>
                  <a:cubicBezTo>
                    <a:pt x="775" y="1"/>
                    <a:pt x="596" y="84"/>
                    <a:pt x="477" y="251"/>
                  </a:cubicBezTo>
                  <a:lnTo>
                    <a:pt x="156" y="703"/>
                  </a:lnTo>
                  <a:cubicBezTo>
                    <a:pt x="13" y="882"/>
                    <a:pt x="1" y="1096"/>
                    <a:pt x="84" y="1311"/>
                  </a:cubicBezTo>
                  <a:lnTo>
                    <a:pt x="667" y="2608"/>
                  </a:lnTo>
                  <a:cubicBezTo>
                    <a:pt x="775" y="2823"/>
                    <a:pt x="977" y="2966"/>
                    <a:pt x="1215" y="2966"/>
                  </a:cubicBezTo>
                  <a:cubicBezTo>
                    <a:pt x="1310" y="2966"/>
                    <a:pt x="1382" y="2942"/>
                    <a:pt x="1453" y="2906"/>
                  </a:cubicBezTo>
                  <a:lnTo>
                    <a:pt x="2334" y="2513"/>
                  </a:lnTo>
                  <a:cubicBezTo>
                    <a:pt x="2489" y="2454"/>
                    <a:pt x="2608" y="2335"/>
                    <a:pt x="2644" y="2168"/>
                  </a:cubicBezTo>
                  <a:cubicBezTo>
                    <a:pt x="2727" y="2025"/>
                    <a:pt x="2727" y="1858"/>
                    <a:pt x="2656" y="1715"/>
                  </a:cubicBezTo>
                  <a:lnTo>
                    <a:pt x="2072" y="418"/>
                  </a:lnTo>
                  <a:cubicBezTo>
                    <a:pt x="1977" y="227"/>
                    <a:pt x="1787" y="84"/>
                    <a:pt x="1572" y="61"/>
                  </a:cubicBezTo>
                  <a:cubicBezTo>
                    <a:pt x="1370" y="49"/>
                    <a:pt x="1156" y="1"/>
                    <a:pt x="9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9;p51">
              <a:extLst>
                <a:ext uri="{FF2B5EF4-FFF2-40B4-BE49-F238E27FC236}">
                  <a16:creationId xmlns:a16="http://schemas.microsoft.com/office/drawing/2014/main" id="{3BC3D32D-7503-1C69-1FEA-A261FD86A5DA}"/>
                </a:ext>
              </a:extLst>
            </p:cNvPr>
            <p:cNvSpPr/>
            <p:nvPr/>
          </p:nvSpPr>
          <p:spPr>
            <a:xfrm>
              <a:off x="1014062" y="2472336"/>
              <a:ext cx="15147" cy="15147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cubicBezTo>
                    <a:pt x="370" y="476"/>
                    <a:pt x="477" y="381"/>
                    <a:pt x="477" y="238"/>
                  </a:cubicBezTo>
                  <a:cubicBezTo>
                    <a:pt x="477" y="107"/>
                    <a:pt x="370" y="0"/>
                    <a:pt x="2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0;p51">
              <a:extLst>
                <a:ext uri="{FF2B5EF4-FFF2-40B4-BE49-F238E27FC236}">
                  <a16:creationId xmlns:a16="http://schemas.microsoft.com/office/drawing/2014/main" id="{AD71AD1C-BD62-118D-E368-F139D7D49406}"/>
                </a:ext>
              </a:extLst>
            </p:cNvPr>
            <p:cNvSpPr/>
            <p:nvPr/>
          </p:nvSpPr>
          <p:spPr>
            <a:xfrm>
              <a:off x="866243" y="2291587"/>
              <a:ext cx="415546" cy="355053"/>
            </a:xfrm>
            <a:custGeom>
              <a:avLst/>
              <a:gdLst/>
              <a:ahLst/>
              <a:cxnLst/>
              <a:rect l="l" t="t" r="r" b="b"/>
              <a:pathLst>
                <a:path w="13086" h="11181" extrusionOk="0">
                  <a:moveTo>
                    <a:pt x="7620" y="1430"/>
                  </a:moveTo>
                  <a:lnTo>
                    <a:pt x="7620" y="1989"/>
                  </a:lnTo>
                  <a:lnTo>
                    <a:pt x="5453" y="1989"/>
                  </a:lnTo>
                  <a:lnTo>
                    <a:pt x="5453" y="1430"/>
                  </a:lnTo>
                  <a:close/>
                  <a:moveTo>
                    <a:pt x="7608" y="406"/>
                  </a:moveTo>
                  <a:cubicBezTo>
                    <a:pt x="8168" y="406"/>
                    <a:pt x="8632" y="858"/>
                    <a:pt x="8632" y="1430"/>
                  </a:cubicBezTo>
                  <a:lnTo>
                    <a:pt x="8632" y="1989"/>
                  </a:lnTo>
                  <a:lnTo>
                    <a:pt x="7989" y="1989"/>
                  </a:lnTo>
                  <a:lnTo>
                    <a:pt x="7989" y="1430"/>
                  </a:lnTo>
                  <a:cubicBezTo>
                    <a:pt x="7989" y="1215"/>
                    <a:pt x="7811" y="1037"/>
                    <a:pt x="7608" y="1037"/>
                  </a:cubicBezTo>
                  <a:lnTo>
                    <a:pt x="5453" y="1037"/>
                  </a:lnTo>
                  <a:cubicBezTo>
                    <a:pt x="5239" y="1037"/>
                    <a:pt x="5060" y="1215"/>
                    <a:pt x="5060" y="1430"/>
                  </a:cubicBezTo>
                  <a:lnTo>
                    <a:pt x="5060" y="1989"/>
                  </a:lnTo>
                  <a:lnTo>
                    <a:pt x="4417" y="1989"/>
                  </a:lnTo>
                  <a:lnTo>
                    <a:pt x="4417" y="1430"/>
                  </a:lnTo>
                  <a:cubicBezTo>
                    <a:pt x="4417" y="858"/>
                    <a:pt x="4882" y="406"/>
                    <a:pt x="5453" y="406"/>
                  </a:cubicBezTo>
                  <a:close/>
                  <a:moveTo>
                    <a:pt x="2929" y="2096"/>
                  </a:moveTo>
                  <a:cubicBezTo>
                    <a:pt x="3013" y="2096"/>
                    <a:pt x="3072" y="2156"/>
                    <a:pt x="3072" y="2227"/>
                  </a:cubicBezTo>
                  <a:lnTo>
                    <a:pt x="3072" y="3299"/>
                  </a:lnTo>
                  <a:cubicBezTo>
                    <a:pt x="3072" y="3382"/>
                    <a:pt x="3132" y="3454"/>
                    <a:pt x="3203" y="3478"/>
                  </a:cubicBezTo>
                  <a:cubicBezTo>
                    <a:pt x="3224" y="3486"/>
                    <a:pt x="3246" y="3490"/>
                    <a:pt x="3267" y="3490"/>
                  </a:cubicBezTo>
                  <a:cubicBezTo>
                    <a:pt x="3365" y="3490"/>
                    <a:pt x="3453" y="3406"/>
                    <a:pt x="3453" y="3299"/>
                  </a:cubicBezTo>
                  <a:lnTo>
                    <a:pt x="3453" y="2358"/>
                  </a:lnTo>
                  <a:lnTo>
                    <a:pt x="9632" y="2358"/>
                  </a:lnTo>
                  <a:lnTo>
                    <a:pt x="9632" y="10502"/>
                  </a:lnTo>
                  <a:lnTo>
                    <a:pt x="3453" y="10502"/>
                  </a:lnTo>
                  <a:lnTo>
                    <a:pt x="3453" y="4073"/>
                  </a:lnTo>
                  <a:cubicBezTo>
                    <a:pt x="3453" y="3978"/>
                    <a:pt x="3370" y="3882"/>
                    <a:pt x="3263" y="3882"/>
                  </a:cubicBezTo>
                  <a:cubicBezTo>
                    <a:pt x="3155" y="3882"/>
                    <a:pt x="3072" y="3978"/>
                    <a:pt x="3072" y="4073"/>
                  </a:cubicBezTo>
                  <a:lnTo>
                    <a:pt x="3072" y="10657"/>
                  </a:lnTo>
                  <a:cubicBezTo>
                    <a:pt x="3072" y="10728"/>
                    <a:pt x="3013" y="10788"/>
                    <a:pt x="2929" y="10788"/>
                  </a:cubicBezTo>
                  <a:lnTo>
                    <a:pt x="2310" y="10788"/>
                  </a:lnTo>
                  <a:cubicBezTo>
                    <a:pt x="2239" y="10788"/>
                    <a:pt x="2179" y="10728"/>
                    <a:pt x="2179" y="10657"/>
                  </a:cubicBezTo>
                  <a:lnTo>
                    <a:pt x="2179" y="2227"/>
                  </a:lnTo>
                  <a:cubicBezTo>
                    <a:pt x="2179" y="2156"/>
                    <a:pt x="2239" y="2096"/>
                    <a:pt x="2310" y="2096"/>
                  </a:cubicBezTo>
                  <a:close/>
                  <a:moveTo>
                    <a:pt x="10775" y="2096"/>
                  </a:moveTo>
                  <a:cubicBezTo>
                    <a:pt x="10847" y="2096"/>
                    <a:pt x="10906" y="2156"/>
                    <a:pt x="10906" y="2227"/>
                  </a:cubicBezTo>
                  <a:lnTo>
                    <a:pt x="10906" y="10657"/>
                  </a:lnTo>
                  <a:cubicBezTo>
                    <a:pt x="10906" y="10728"/>
                    <a:pt x="10847" y="10788"/>
                    <a:pt x="10775" y="10788"/>
                  </a:cubicBezTo>
                  <a:lnTo>
                    <a:pt x="10156" y="10788"/>
                  </a:lnTo>
                  <a:cubicBezTo>
                    <a:pt x="10073" y="10788"/>
                    <a:pt x="10013" y="10728"/>
                    <a:pt x="10013" y="10657"/>
                  </a:cubicBezTo>
                  <a:lnTo>
                    <a:pt x="10013" y="2227"/>
                  </a:lnTo>
                  <a:cubicBezTo>
                    <a:pt x="10013" y="2156"/>
                    <a:pt x="10073" y="2096"/>
                    <a:pt x="10156" y="2096"/>
                  </a:cubicBezTo>
                  <a:close/>
                  <a:moveTo>
                    <a:pt x="5465" y="1"/>
                  </a:moveTo>
                  <a:cubicBezTo>
                    <a:pt x="4691" y="1"/>
                    <a:pt x="4048" y="644"/>
                    <a:pt x="4048" y="1418"/>
                  </a:cubicBezTo>
                  <a:lnTo>
                    <a:pt x="4048" y="1977"/>
                  </a:lnTo>
                  <a:lnTo>
                    <a:pt x="3394" y="1977"/>
                  </a:lnTo>
                  <a:cubicBezTo>
                    <a:pt x="3310" y="1811"/>
                    <a:pt x="3132" y="1692"/>
                    <a:pt x="2929" y="1692"/>
                  </a:cubicBezTo>
                  <a:lnTo>
                    <a:pt x="2310" y="1692"/>
                  </a:lnTo>
                  <a:cubicBezTo>
                    <a:pt x="2096" y="1692"/>
                    <a:pt x="1941" y="1811"/>
                    <a:pt x="1846" y="1977"/>
                  </a:cubicBezTo>
                  <a:lnTo>
                    <a:pt x="1310" y="1977"/>
                  </a:lnTo>
                  <a:cubicBezTo>
                    <a:pt x="596" y="1977"/>
                    <a:pt x="0" y="2561"/>
                    <a:pt x="0" y="3287"/>
                  </a:cubicBezTo>
                  <a:lnTo>
                    <a:pt x="0" y="7990"/>
                  </a:lnTo>
                  <a:cubicBezTo>
                    <a:pt x="0" y="8097"/>
                    <a:pt x="96" y="8180"/>
                    <a:pt x="191" y="8180"/>
                  </a:cubicBezTo>
                  <a:cubicBezTo>
                    <a:pt x="298" y="8180"/>
                    <a:pt x="393" y="8097"/>
                    <a:pt x="393" y="7990"/>
                  </a:cubicBezTo>
                  <a:lnTo>
                    <a:pt x="393" y="3287"/>
                  </a:lnTo>
                  <a:cubicBezTo>
                    <a:pt x="393" y="2787"/>
                    <a:pt x="810" y="2370"/>
                    <a:pt x="1310" y="2370"/>
                  </a:cubicBezTo>
                  <a:lnTo>
                    <a:pt x="1786" y="2370"/>
                  </a:lnTo>
                  <a:lnTo>
                    <a:pt x="1786" y="10502"/>
                  </a:lnTo>
                  <a:lnTo>
                    <a:pt x="1310" y="10502"/>
                  </a:lnTo>
                  <a:cubicBezTo>
                    <a:pt x="810" y="10502"/>
                    <a:pt x="393" y="10085"/>
                    <a:pt x="393" y="9585"/>
                  </a:cubicBezTo>
                  <a:lnTo>
                    <a:pt x="393" y="8764"/>
                  </a:lnTo>
                  <a:cubicBezTo>
                    <a:pt x="393" y="8657"/>
                    <a:pt x="298" y="8573"/>
                    <a:pt x="191" y="8573"/>
                  </a:cubicBezTo>
                  <a:cubicBezTo>
                    <a:pt x="96" y="8573"/>
                    <a:pt x="0" y="8657"/>
                    <a:pt x="0" y="8764"/>
                  </a:cubicBezTo>
                  <a:lnTo>
                    <a:pt x="0" y="9585"/>
                  </a:lnTo>
                  <a:cubicBezTo>
                    <a:pt x="0" y="10300"/>
                    <a:pt x="584" y="10895"/>
                    <a:pt x="1310" y="10895"/>
                  </a:cubicBezTo>
                  <a:lnTo>
                    <a:pt x="1846" y="10895"/>
                  </a:lnTo>
                  <a:cubicBezTo>
                    <a:pt x="1941" y="11062"/>
                    <a:pt x="2120" y="11181"/>
                    <a:pt x="2310" y="11181"/>
                  </a:cubicBezTo>
                  <a:lnTo>
                    <a:pt x="2929" y="11181"/>
                  </a:lnTo>
                  <a:cubicBezTo>
                    <a:pt x="3144" y="11181"/>
                    <a:pt x="3310" y="11062"/>
                    <a:pt x="3394" y="10895"/>
                  </a:cubicBezTo>
                  <a:lnTo>
                    <a:pt x="9692" y="10895"/>
                  </a:lnTo>
                  <a:cubicBezTo>
                    <a:pt x="9775" y="11062"/>
                    <a:pt x="9954" y="11181"/>
                    <a:pt x="10156" y="11181"/>
                  </a:cubicBezTo>
                  <a:lnTo>
                    <a:pt x="10775" y="11181"/>
                  </a:lnTo>
                  <a:cubicBezTo>
                    <a:pt x="10978" y="11181"/>
                    <a:pt x="11145" y="11062"/>
                    <a:pt x="11240" y="10895"/>
                  </a:cubicBezTo>
                  <a:lnTo>
                    <a:pt x="11776" y="10895"/>
                  </a:lnTo>
                  <a:cubicBezTo>
                    <a:pt x="12490" y="10895"/>
                    <a:pt x="13085" y="10312"/>
                    <a:pt x="13085" y="9585"/>
                  </a:cubicBezTo>
                  <a:lnTo>
                    <a:pt x="13085" y="4894"/>
                  </a:lnTo>
                  <a:cubicBezTo>
                    <a:pt x="13085" y="4787"/>
                    <a:pt x="12990" y="4704"/>
                    <a:pt x="12883" y="4704"/>
                  </a:cubicBezTo>
                  <a:cubicBezTo>
                    <a:pt x="12788" y="4704"/>
                    <a:pt x="12692" y="4787"/>
                    <a:pt x="12692" y="4894"/>
                  </a:cubicBezTo>
                  <a:lnTo>
                    <a:pt x="12692" y="9585"/>
                  </a:lnTo>
                  <a:cubicBezTo>
                    <a:pt x="12692" y="10085"/>
                    <a:pt x="12276" y="10502"/>
                    <a:pt x="11776" y="10502"/>
                  </a:cubicBezTo>
                  <a:lnTo>
                    <a:pt x="11299" y="10502"/>
                  </a:lnTo>
                  <a:lnTo>
                    <a:pt x="11299" y="2370"/>
                  </a:lnTo>
                  <a:lnTo>
                    <a:pt x="11776" y="2370"/>
                  </a:lnTo>
                  <a:cubicBezTo>
                    <a:pt x="12276" y="2370"/>
                    <a:pt x="12692" y="2787"/>
                    <a:pt x="12692" y="3287"/>
                  </a:cubicBezTo>
                  <a:lnTo>
                    <a:pt x="12692" y="4120"/>
                  </a:lnTo>
                  <a:cubicBezTo>
                    <a:pt x="12692" y="4240"/>
                    <a:pt x="12788" y="4311"/>
                    <a:pt x="12895" y="4311"/>
                  </a:cubicBezTo>
                  <a:cubicBezTo>
                    <a:pt x="12990" y="4311"/>
                    <a:pt x="13085" y="4228"/>
                    <a:pt x="13085" y="4120"/>
                  </a:cubicBezTo>
                  <a:lnTo>
                    <a:pt x="13085" y="3287"/>
                  </a:lnTo>
                  <a:cubicBezTo>
                    <a:pt x="13085" y="2573"/>
                    <a:pt x="12502" y="1977"/>
                    <a:pt x="11776" y="1977"/>
                  </a:cubicBezTo>
                  <a:lnTo>
                    <a:pt x="11240" y="1977"/>
                  </a:lnTo>
                  <a:cubicBezTo>
                    <a:pt x="11145" y="1811"/>
                    <a:pt x="10966" y="1692"/>
                    <a:pt x="10775" y="1692"/>
                  </a:cubicBezTo>
                  <a:lnTo>
                    <a:pt x="10156" y="1692"/>
                  </a:lnTo>
                  <a:cubicBezTo>
                    <a:pt x="9942" y="1692"/>
                    <a:pt x="9775" y="1811"/>
                    <a:pt x="9692" y="1977"/>
                  </a:cubicBezTo>
                  <a:lnTo>
                    <a:pt x="9037" y="1977"/>
                  </a:lnTo>
                  <a:lnTo>
                    <a:pt x="9037" y="1418"/>
                  </a:lnTo>
                  <a:cubicBezTo>
                    <a:pt x="9037" y="644"/>
                    <a:pt x="8394" y="1"/>
                    <a:pt x="7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51;p51">
            <a:extLst>
              <a:ext uri="{FF2B5EF4-FFF2-40B4-BE49-F238E27FC236}">
                <a16:creationId xmlns:a16="http://schemas.microsoft.com/office/drawing/2014/main" id="{780185C7-2857-1DD4-D01F-8EA0E2EC5048}"/>
              </a:ext>
            </a:extLst>
          </p:cNvPr>
          <p:cNvGrpSpPr/>
          <p:nvPr/>
        </p:nvGrpSpPr>
        <p:grpSpPr>
          <a:xfrm>
            <a:off x="3077235" y="1219733"/>
            <a:ext cx="753587" cy="795747"/>
            <a:chOff x="1958520" y="2302574"/>
            <a:chExt cx="359213" cy="327807"/>
          </a:xfrm>
        </p:grpSpPr>
        <p:sp>
          <p:nvSpPr>
            <p:cNvPr id="25" name="Google Shape;352;p51">
              <a:extLst>
                <a:ext uri="{FF2B5EF4-FFF2-40B4-BE49-F238E27FC236}">
                  <a16:creationId xmlns:a16="http://schemas.microsoft.com/office/drawing/2014/main" id="{50376FD5-0FAD-55FD-D99C-F9AFDAD2BC37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3;p51">
              <a:extLst>
                <a:ext uri="{FF2B5EF4-FFF2-40B4-BE49-F238E27FC236}">
                  <a16:creationId xmlns:a16="http://schemas.microsoft.com/office/drawing/2014/main" id="{ADBEEACD-AC59-37BA-4C62-26CFA15296DF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4;p51">
              <a:extLst>
                <a:ext uri="{FF2B5EF4-FFF2-40B4-BE49-F238E27FC236}">
                  <a16:creationId xmlns:a16="http://schemas.microsoft.com/office/drawing/2014/main" id="{8C2D722B-504D-4478-72EB-72D77BA5480A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355;p51">
            <a:extLst>
              <a:ext uri="{FF2B5EF4-FFF2-40B4-BE49-F238E27FC236}">
                <a16:creationId xmlns:a16="http://schemas.microsoft.com/office/drawing/2014/main" id="{CBC36203-3DE5-3153-BA84-242D4D55A2AF}"/>
              </a:ext>
            </a:extLst>
          </p:cNvPr>
          <p:cNvGrpSpPr/>
          <p:nvPr/>
        </p:nvGrpSpPr>
        <p:grpSpPr>
          <a:xfrm>
            <a:off x="1552673" y="2260536"/>
            <a:ext cx="728303" cy="733875"/>
            <a:chOff x="7384751" y="4147984"/>
            <a:chExt cx="380012" cy="351274"/>
          </a:xfrm>
        </p:grpSpPr>
        <p:sp>
          <p:nvSpPr>
            <p:cNvPr id="29" name="Google Shape;356;p51">
              <a:extLst>
                <a:ext uri="{FF2B5EF4-FFF2-40B4-BE49-F238E27FC236}">
                  <a16:creationId xmlns:a16="http://schemas.microsoft.com/office/drawing/2014/main" id="{FC98DC3D-ACC0-B250-CBE8-73A44140262B}"/>
                </a:ext>
              </a:extLst>
            </p:cNvPr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57;p51">
              <a:extLst>
                <a:ext uri="{FF2B5EF4-FFF2-40B4-BE49-F238E27FC236}">
                  <a16:creationId xmlns:a16="http://schemas.microsoft.com/office/drawing/2014/main" id="{94391C16-1F44-8AB8-FF70-5E3F06A7B593}"/>
                </a:ext>
              </a:extLst>
            </p:cNvPr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58;p51">
              <a:extLst>
                <a:ext uri="{FF2B5EF4-FFF2-40B4-BE49-F238E27FC236}">
                  <a16:creationId xmlns:a16="http://schemas.microsoft.com/office/drawing/2014/main" id="{44255410-C14E-3FA9-B2EE-7E78B2DAFAC8}"/>
                </a:ext>
              </a:extLst>
            </p:cNvPr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359;p51">
              <a:extLst>
                <a:ext uri="{FF2B5EF4-FFF2-40B4-BE49-F238E27FC236}">
                  <a16:creationId xmlns:a16="http://schemas.microsoft.com/office/drawing/2014/main" id="{9083859F-EA13-469F-4CEA-6A636C20B817}"/>
                </a:ext>
              </a:extLst>
            </p:cNvPr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360;p51">
              <a:extLst>
                <a:ext uri="{FF2B5EF4-FFF2-40B4-BE49-F238E27FC236}">
                  <a16:creationId xmlns:a16="http://schemas.microsoft.com/office/drawing/2014/main" id="{A237A759-564D-B0F6-90FC-BE597C4A9CDC}"/>
                </a:ext>
              </a:extLst>
            </p:cNvPr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0428;p79">
            <a:extLst>
              <a:ext uri="{FF2B5EF4-FFF2-40B4-BE49-F238E27FC236}">
                <a16:creationId xmlns:a16="http://schemas.microsoft.com/office/drawing/2014/main" id="{E877BAC0-2039-4E1E-5E72-2954DB7F7F26}"/>
              </a:ext>
            </a:extLst>
          </p:cNvPr>
          <p:cNvSpPr/>
          <p:nvPr/>
        </p:nvSpPr>
        <p:spPr>
          <a:xfrm>
            <a:off x="429233" y="267278"/>
            <a:ext cx="2282333" cy="249330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2" name="Google Shape;13863;p85">
            <a:extLst>
              <a:ext uri="{FF2B5EF4-FFF2-40B4-BE49-F238E27FC236}">
                <a16:creationId xmlns:a16="http://schemas.microsoft.com/office/drawing/2014/main" id="{D02C0FF2-D5C2-E3B7-B763-6F2EACCE04D5}"/>
              </a:ext>
            </a:extLst>
          </p:cNvPr>
          <p:cNvGrpSpPr/>
          <p:nvPr/>
        </p:nvGrpSpPr>
        <p:grpSpPr>
          <a:xfrm>
            <a:off x="3028008" y="2507064"/>
            <a:ext cx="1423075" cy="1412925"/>
            <a:chOff x="6533281" y="3351230"/>
            <a:chExt cx="357037" cy="357005"/>
          </a:xfrm>
          <a:solidFill>
            <a:schemeClr val="tx2"/>
          </a:solidFill>
        </p:grpSpPr>
        <p:sp>
          <p:nvSpPr>
            <p:cNvPr id="2083" name="Google Shape;13864;p85">
              <a:extLst>
                <a:ext uri="{FF2B5EF4-FFF2-40B4-BE49-F238E27FC236}">
                  <a16:creationId xmlns:a16="http://schemas.microsoft.com/office/drawing/2014/main" id="{A01232F3-B7CA-4D56-2870-314A38350458}"/>
                </a:ext>
              </a:extLst>
            </p:cNvPr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13865;p85">
              <a:extLst>
                <a:ext uri="{FF2B5EF4-FFF2-40B4-BE49-F238E27FC236}">
                  <a16:creationId xmlns:a16="http://schemas.microsoft.com/office/drawing/2014/main" id="{6477A06E-43C1-E9C0-CC8B-2C1524257341}"/>
                </a:ext>
              </a:extLst>
            </p:cNvPr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13866;p85">
              <a:extLst>
                <a:ext uri="{FF2B5EF4-FFF2-40B4-BE49-F238E27FC236}">
                  <a16:creationId xmlns:a16="http://schemas.microsoft.com/office/drawing/2014/main" id="{BFD0A8EF-F8D1-D343-31A0-7F64DC6258B0}"/>
                </a:ext>
              </a:extLst>
            </p:cNvPr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2183;p69">
            <a:extLst>
              <a:ext uri="{FF2B5EF4-FFF2-40B4-BE49-F238E27FC236}">
                <a16:creationId xmlns:a16="http://schemas.microsoft.com/office/drawing/2014/main" id="{9217EEF6-189E-B772-754D-143BF69569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00551" y="3330052"/>
            <a:ext cx="5939735" cy="3234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89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379633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PROVJERA DIZAJNA BAZE PODATAKA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478071"/>
            <a:ext cx="4946400" cy="3220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en-US" dirty="0"/>
              <a:t>Bez </a:t>
            </a:r>
            <a:r>
              <a:rPr lang="en-US" dirty="0" err="1"/>
              <a:t>redudancije</a:t>
            </a:r>
            <a:endParaRPr lang="en-US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en-US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en-US" dirty="0" err="1"/>
              <a:t>Primarni</a:t>
            </a:r>
            <a:r>
              <a:rPr lang="en-US" dirty="0"/>
              <a:t> </a:t>
            </a:r>
            <a:r>
              <a:rPr lang="en-US" dirty="0" err="1"/>
              <a:t>klju</a:t>
            </a:r>
            <a:r>
              <a:rPr lang="bs-Latn-BA" dirty="0"/>
              <a:t>č </a:t>
            </a:r>
            <a:r>
              <a:rPr lang="bs-Latn-BA" i="1" dirty="0"/>
              <a:t>INT</a:t>
            </a: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dirty="0"/>
              <a:t>Strani ključ </a:t>
            </a:r>
            <a:r>
              <a:rPr lang="bs-Latn-BA" i="1" dirty="0"/>
              <a:t>INT</a:t>
            </a:r>
            <a:r>
              <a:rPr lang="bs-Latn-BA" dirty="0"/>
              <a:t> sa kaskadnim brisanjem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dirty="0"/>
              <a:t>Datum u prošlosti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r>
              <a:rPr lang="bs-Latn-BA" i="1" dirty="0"/>
              <a:t>TEXT</a:t>
            </a:r>
            <a:r>
              <a:rPr lang="bs-Latn-BA" dirty="0"/>
              <a:t> kolone neprazne</a:t>
            </a:r>
            <a:endParaRPr lang="bs-Latn-BA" i="1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  <a:p>
            <a:pPr marL="285750" indent="-285750">
              <a:spcBef>
                <a:spcPts val="400"/>
              </a:spcBef>
              <a:spcAft>
                <a:spcPts val="400"/>
              </a:spcAft>
            </a:pPr>
            <a:endParaRPr lang="bs-Latn-BA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9742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4;p44">
            <a:extLst>
              <a:ext uri="{FF2B5EF4-FFF2-40B4-BE49-F238E27FC236}">
                <a16:creationId xmlns:a16="http://schemas.microsoft.com/office/drawing/2014/main" id="{768D42F6-2010-4F1E-A6C9-1DFEF815D927}"/>
              </a:ext>
            </a:extLst>
          </p:cNvPr>
          <p:cNvSpPr txBox="1">
            <a:spLocks/>
          </p:cNvSpPr>
          <p:nvPr/>
        </p:nvSpPr>
        <p:spPr>
          <a:xfrm>
            <a:off x="2118250" y="2101050"/>
            <a:ext cx="49075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bs-Latn-BA" sz="3200" dirty="0">
                <a:solidFill>
                  <a:schemeClr val="accent1"/>
                </a:solidFill>
              </a:rPr>
              <a:t>DIZAJN IZVJEŠTAJA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5" name="Google Shape;216;p44">
            <a:extLst>
              <a:ext uri="{FF2B5EF4-FFF2-40B4-BE49-F238E27FC236}">
                <a16:creationId xmlns:a16="http://schemas.microsoft.com/office/drawing/2014/main" id="{63B7115B-47FB-4C39-9F19-AEECA8154FEA}"/>
              </a:ext>
            </a:extLst>
          </p:cNvPr>
          <p:cNvCxnSpPr>
            <a:cxnSpLocks/>
          </p:cNvCxnSpPr>
          <p:nvPr/>
        </p:nvCxnSpPr>
        <p:spPr>
          <a:xfrm>
            <a:off x="2340591" y="2031240"/>
            <a:ext cx="44286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3263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E0A945-44A4-45AB-89E8-A659212E6E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9" y="0"/>
            <a:ext cx="83628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29992"/>
      </p:ext>
    </p:extLst>
  </p:cSld>
  <p:clrMapOvr>
    <a:masterClrMapping/>
  </p:clrMapOvr>
  <p:transition spd="med">
    <p:pull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0C4D1-7307-4A11-8AC5-BD9BDD591E3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" y="0"/>
            <a:ext cx="8293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5626"/>
      </p:ext>
    </p:extLst>
  </p:cSld>
  <p:clrMapOvr>
    <a:masterClrMapping/>
  </p:clrMapOvr>
  <p:transition spd="med">
    <p:pull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376FB-465A-4528-8EC6-86860A7BC2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63" y="0"/>
            <a:ext cx="84994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76470"/>
      </p:ext>
    </p:extLst>
  </p:cSld>
  <p:clrMapOvr>
    <a:masterClrMapping/>
  </p:clrMapOvr>
  <p:transition spd="med">
    <p:pull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C495F-80E7-4AD6-80E1-532E9D6375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9" y="0"/>
            <a:ext cx="8687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46252"/>
      </p:ext>
    </p:extLst>
  </p:cSld>
  <p:clrMapOvr>
    <a:masterClrMapping/>
  </p:clrMapOvr>
  <p:transition spd="med">
    <p:pull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41312-6D4A-4C71-9E67-B27098DB42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6" y="0"/>
            <a:ext cx="8736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5774"/>
      </p:ext>
    </p:extLst>
  </p:cSld>
  <p:clrMapOvr>
    <a:masterClrMapping/>
  </p:clrMapOvr>
  <p:transition spd="med">
    <p:pull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9F726-ED44-4B36-99D8-99D5FBCCD9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0"/>
            <a:ext cx="8549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172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7541</Words>
  <Application>Microsoft Office PowerPoint</Application>
  <PresentationFormat>On-screen Show (16:9)</PresentationFormat>
  <Paragraphs>620</Paragraphs>
  <Slides>101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Symbol</vt:lpstr>
      <vt:lpstr>Montserrat Medium</vt:lpstr>
      <vt:lpstr>Cambria Math</vt:lpstr>
      <vt:lpstr>Montserrat ExtraBold</vt:lpstr>
      <vt:lpstr>Montserrat</vt:lpstr>
      <vt:lpstr>Montserrat ExtraLight</vt:lpstr>
      <vt:lpstr>Arial</vt:lpstr>
      <vt:lpstr>Calibri</vt:lpstr>
      <vt:lpstr>Futuristic Background by Slidesgo</vt:lpstr>
      <vt:lpstr>TURISTIČKA AGENCIJA „ADENT“</vt:lpstr>
      <vt:lpstr>01</vt:lpstr>
      <vt:lpstr>04</vt:lpstr>
      <vt:lpstr>UVOD</vt:lpstr>
      <vt:lpstr>SVRHA, CILJ I NAMJENA</vt:lpstr>
      <vt:lpstr>AKTERI SISTEMA</vt:lpstr>
      <vt:lpstr>PREDVIĐENI KORISNICI I SUGESTIJE PRI KORIŠTENJU</vt:lpstr>
      <vt:lpstr>OPSEG PROJEKTA</vt:lpstr>
      <vt:lpstr>ORGANIZACIJA</vt:lpstr>
      <vt:lpstr>MISIJA ORGANIZACIJE</vt:lpstr>
      <vt:lpstr>VIZIJA ORGANIZACIJE</vt:lpstr>
      <vt:lpstr>CILJEVI ORGANIZACIJE</vt:lpstr>
      <vt:lpstr>CILJEVI ORGANIZACIJE</vt:lpstr>
      <vt:lpstr>CILJEVI ORGANIZACIJE</vt:lpstr>
      <vt:lpstr>SPONZORI</vt:lpstr>
      <vt:lpstr>KUPAC IS-A</vt:lpstr>
      <vt:lpstr>ZAHTJEV ZA SISTEMOM</vt:lpstr>
      <vt:lpstr>CILJEVI PROJEKTA</vt:lpstr>
      <vt:lpstr>ANALIZE IZVEDIVOSTI</vt:lpstr>
      <vt:lpstr>PowerPoint Presentation</vt:lpstr>
      <vt:lpstr>PowerPoint Presentation</vt:lpstr>
      <vt:lpstr>OPERATIVNA I ORGANIZACIONA IZVEDIVOST</vt:lpstr>
      <vt:lpstr>ZAKONSKA I RASPOREDNA IZVEDIVOST</vt:lpstr>
      <vt:lpstr>ZAHTJEVI</vt:lpstr>
      <vt:lpstr>FUNKCIONALNI ZAHTJEVI</vt:lpstr>
      <vt:lpstr>FUNKCIONALNI ZAHTJEVI</vt:lpstr>
      <vt:lpstr>NEFUNKCIONALNI ZAHTJEVI</vt:lpstr>
      <vt:lpstr>DIJAGRAMI</vt:lpstr>
      <vt:lpstr>PowerPoint Presentation</vt:lpstr>
      <vt:lpstr>Pregled dostupnog smještaja i rezervacija istog</vt:lpstr>
      <vt:lpstr>PowerPoint Presentation</vt:lpstr>
      <vt:lpstr>Pregled mape Sarajeva sa ucrtanim lokacijama bitnih atrakcija</vt:lpstr>
      <vt:lpstr>PowerPoint Presentation</vt:lpstr>
      <vt:lpstr>Live pregled javnog gradskog prevoza</vt:lpstr>
      <vt:lpstr>PowerPoint Presentation</vt:lpstr>
      <vt:lpstr>Kupovina karte za javni gradski prijevoz</vt:lpstr>
      <vt:lpstr>PowerPoint Presentation</vt:lpstr>
      <vt:lpstr>Online kupovina ulaznica za posjetu određenih atrakcija</vt:lpstr>
      <vt:lpstr>PowerPoint Presentation</vt:lpstr>
      <vt:lpstr>Online kupovina CityPass paketa</vt:lpstr>
      <vt:lpstr>PowerPoint Presentation</vt:lpstr>
      <vt:lpstr>Online rezervacija tura i posjeta atrakcijama sa vodičima</vt:lpstr>
      <vt:lpstr>PowerPoint Presentation</vt:lpstr>
      <vt:lpstr>Q&amp;A sesija</vt:lpstr>
      <vt:lpstr>PowerPoint Presentation</vt:lpstr>
      <vt:lpstr>Recenzije i komentari</vt:lpstr>
      <vt:lpstr>PowerPoint Presentation</vt:lpstr>
      <vt:lpstr>Informisanje o trenutnoj vremenskoj prognozi</vt:lpstr>
      <vt:lpstr>PowerPoint Presentation</vt:lpstr>
      <vt:lpstr>Katalog suvenira</vt:lpstr>
      <vt:lpstr>PowerPoint Presentation</vt:lpstr>
      <vt:lpstr>Uvid u profile turističkih vodiča</vt:lpstr>
      <vt:lpstr>PowerPoint Presentation</vt:lpstr>
      <vt:lpstr>Detaljan pregled znamenitosti</vt:lpstr>
      <vt:lpstr>PowerPoint Presentation</vt:lpstr>
      <vt:lpstr>PowerPoint Presentation</vt:lpstr>
      <vt:lpstr>Online kupovina ulaznica za posjetu određenih atrakcija </vt:lpstr>
      <vt:lpstr>PowerPoint Presentation</vt:lpstr>
      <vt:lpstr>PowerPoint Presentation</vt:lpstr>
      <vt:lpstr>Online kupovina CityPass paketa</vt:lpstr>
      <vt:lpstr>PowerPoint Presentation</vt:lpstr>
      <vt:lpstr>PowerPoint Presentation</vt:lpstr>
      <vt:lpstr>Online rezervacija tura i posjeta atrakcijama sa vodičima</vt:lpstr>
      <vt:lpstr>PowerPoint Presentation</vt:lpstr>
      <vt:lpstr>Uvid u profile turističkih vodiča</vt:lpstr>
      <vt:lpstr>PowerPoint Presentation</vt:lpstr>
      <vt:lpstr>Q&amp;A sesija aplikacije i recenzije</vt:lpstr>
      <vt:lpstr>PowerPoint Presentation</vt:lpstr>
      <vt:lpstr>PowerPoint Presentation</vt:lpstr>
      <vt:lpstr>Informisanje o trenutnoj vremenskoj prognozi</vt:lpstr>
      <vt:lpstr>PowerPoint Presentation</vt:lpstr>
      <vt:lpstr>Katalog suvenira</vt:lpstr>
      <vt:lpstr>PowerPoint Presentation</vt:lpstr>
      <vt:lpstr>Mapa grada Sarajeva sa ucrtanim lokacijama bitnih atrakcija</vt:lpstr>
      <vt:lpstr>PowerPoint Presentation</vt:lpstr>
      <vt:lpstr>Live pregled javnog gradskog prevoza i kupovina karata</vt:lpstr>
      <vt:lpstr>PowerPoint Presentation</vt:lpstr>
      <vt:lpstr>Pregled dostupnog smještaja i rezervacija istog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DIZAJN</vt:lpstr>
      <vt:lpstr>PRENOSIVOST I KOMPATIBILNOST</vt:lpstr>
      <vt:lpstr>PERFORMANSE I SKALABILNOST</vt:lpstr>
      <vt:lpstr>SIGURNOST</vt:lpstr>
      <vt:lpstr>KULTURALNI I POLITIČKI ZAHTJEVI</vt:lpstr>
      <vt:lpstr>SPECIFIKACIJA HARDVERA I SOFTVERA</vt:lpstr>
      <vt:lpstr>PROVJERA DIZAJNA BAZE PODATAKA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Turistička agencija „Adent“</dc:title>
  <dc:creator>DT User</dc:creator>
  <cp:lastModifiedBy>Din Svraka</cp:lastModifiedBy>
  <cp:revision>80</cp:revision>
  <dcterms:modified xsi:type="dcterms:W3CDTF">2023-01-16T20:11:36Z</dcterms:modified>
</cp:coreProperties>
</file>